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57" r:id="rId6"/>
    <p:sldId id="260" r:id="rId7"/>
    <p:sldId id="262" r:id="rId8"/>
    <p:sldId id="261" r:id="rId9"/>
    <p:sldId id="263" r:id="rId10"/>
    <p:sldId id="264" r:id="rId11"/>
    <p:sldId id="266" r:id="rId12"/>
    <p:sldId id="273" r:id="rId13"/>
    <p:sldId id="272" r:id="rId14"/>
    <p:sldId id="267" r:id="rId15"/>
    <p:sldId id="268" r:id="rId16"/>
    <p:sldId id="269" r:id="rId17"/>
    <p:sldId id="271" r:id="rId18"/>
    <p:sldId id="270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29" autoAdjust="0"/>
  </p:normalViewPr>
  <p:slideViewPr>
    <p:cSldViewPr>
      <p:cViewPr varScale="1">
        <p:scale>
          <a:sx n="54" d="100"/>
          <a:sy n="54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8C589-8BAB-4536-AEDB-72A2A3CE19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8ECE333-E6F0-4E34-956A-EDA6EBB23A6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Проповедуя постоянно о простоте Бога, отец Иоанн учил одновременно и о том, что человек должен быть целостным и простым и преподавание должно быть простым.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8C99F-D147-4955-A994-E6B46BE361DA}" type="parTrans" cxnId="{05311E79-4D9E-4E56-978C-E85CD117DB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01883-C6DE-4C03-BFCD-9AD953D79C7F}" type="sibTrans" cxnId="{05311E79-4D9E-4E56-978C-E85CD117DB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5A5EE-24F7-43A2-B5FB-DCB81D2E2ECD}" type="pres">
      <dgm:prSet presAssocID="{1888C589-8BAB-4536-AEDB-72A2A3CE19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B56D8-3B79-46A1-A685-3B72EC56F330}" type="pres">
      <dgm:prSet presAssocID="{F8ECE333-E6F0-4E34-956A-EDA6EBB23A61}" presName="parentText" presStyleLbl="node1" presStyleIdx="0" presStyleCnt="1" custScaleY="613372" custLinFactY="-100000" custLinFactNeighborY="-118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11E79-4D9E-4E56-978C-E85CD117DB47}" srcId="{1888C589-8BAB-4536-AEDB-72A2A3CE19A8}" destId="{F8ECE333-E6F0-4E34-956A-EDA6EBB23A61}" srcOrd="0" destOrd="0" parTransId="{2358C99F-D147-4955-A994-E6B46BE361DA}" sibTransId="{1D601883-C6DE-4C03-BFCD-9AD953D79C7F}"/>
    <dgm:cxn modelId="{4708B33D-1B88-4A5B-8F77-4E4B5E28A489}" type="presOf" srcId="{F8ECE333-E6F0-4E34-956A-EDA6EBB23A61}" destId="{0C3B56D8-3B79-46A1-A685-3B72EC56F330}" srcOrd="0" destOrd="0" presId="urn:microsoft.com/office/officeart/2005/8/layout/vList2"/>
    <dgm:cxn modelId="{A2200417-FE25-4D3D-8CFE-A8B108822B7C}" type="presOf" srcId="{1888C589-8BAB-4536-AEDB-72A2A3CE19A8}" destId="{EAE5A5EE-24F7-43A2-B5FB-DCB81D2E2ECD}" srcOrd="0" destOrd="0" presId="urn:microsoft.com/office/officeart/2005/8/layout/vList2"/>
    <dgm:cxn modelId="{3B539257-7894-41C3-9561-2A176EC2500A}" type="presParOf" srcId="{EAE5A5EE-24F7-43A2-B5FB-DCB81D2E2ECD}" destId="{0C3B56D8-3B79-46A1-A685-3B72EC56F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8C589-8BAB-4536-AEDB-72A2A3CE19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85B61A5-0131-4C8B-8C78-303D3165C922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Другой вывод из этого учения о простоте Бога и человеческого духа заключается в том, что образование должно быть не только простым, но и неотделимым от воспитания. Отец Иоанн придерживался мысли, что простота или целостность человека обусловлена не жизнью разума, а сердца.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C66FE-9F21-4A1F-843D-C5B8D6AA9662}" type="parTrans" cxnId="{4239F0D2-B3A9-4D7D-9E07-50547DE9BBF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1CA6C-A464-4957-8F2E-BAC411AD0E3F}" type="sibTrans" cxnId="{4239F0D2-B3A9-4D7D-9E07-50547DE9BBF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5A5EE-24F7-43A2-B5FB-DCB81D2E2ECD}" type="pres">
      <dgm:prSet presAssocID="{1888C589-8BAB-4536-AEDB-72A2A3CE19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4C953-E929-4B9E-9C69-0011A67EE081}" type="pres">
      <dgm:prSet presAssocID="{F85B61A5-0131-4C8B-8C78-303D3165C922}" presName="parentText" presStyleLbl="node1" presStyleIdx="0" presStyleCnt="1" custScaleY="122484" custLinFactNeighborX="-2857" custLinFactNeighborY="-763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40A207-8328-429C-AD72-CA89CEAA3AC7}" type="presOf" srcId="{F85B61A5-0131-4C8B-8C78-303D3165C922}" destId="{50C4C953-E929-4B9E-9C69-0011A67EE081}" srcOrd="0" destOrd="0" presId="urn:microsoft.com/office/officeart/2005/8/layout/vList2"/>
    <dgm:cxn modelId="{6B5B9569-5ECC-4CDA-9C26-45A2B1070BDD}" type="presOf" srcId="{1888C589-8BAB-4536-AEDB-72A2A3CE19A8}" destId="{EAE5A5EE-24F7-43A2-B5FB-DCB81D2E2ECD}" srcOrd="0" destOrd="0" presId="urn:microsoft.com/office/officeart/2005/8/layout/vList2"/>
    <dgm:cxn modelId="{4239F0D2-B3A9-4D7D-9E07-50547DE9BBF6}" srcId="{1888C589-8BAB-4536-AEDB-72A2A3CE19A8}" destId="{F85B61A5-0131-4C8B-8C78-303D3165C922}" srcOrd="0" destOrd="0" parTransId="{C7AC66FE-9F21-4A1F-843D-C5B8D6AA9662}" sibTransId="{F151CA6C-A464-4957-8F2E-BAC411AD0E3F}"/>
    <dgm:cxn modelId="{981D48B3-C137-4424-B99A-6FBD65940800}" type="presParOf" srcId="{EAE5A5EE-24F7-43A2-B5FB-DCB81D2E2ECD}" destId="{50C4C953-E929-4B9E-9C69-0011A67EE0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8C589-8BAB-4536-AEDB-72A2A3CE19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57F6794-6867-474C-B3AF-CFD375B54EF3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воспитания в соответствии с целью жизни человека заключается в достижении сердечной «чистоты», то есть совершенного нравственно-духовного состояния человека.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690D2-1FBE-4B92-8071-11AFD326781F}" type="parTrans" cxnId="{E0D6D670-2251-4FF0-A0B9-0730599A7A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CF542-DEA8-41FB-8AAF-3C8493F4D88B}" type="sibTrans" cxnId="{E0D6D670-2251-4FF0-A0B9-0730599A7A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5A5EE-24F7-43A2-B5FB-DCB81D2E2ECD}" type="pres">
      <dgm:prSet presAssocID="{1888C589-8BAB-4536-AEDB-72A2A3CE19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FEE05-1DC5-43A3-A7A9-F9099320EA98}" type="pres">
      <dgm:prSet presAssocID="{457F6794-6867-474C-B3AF-CFD375B54EF3}" presName="parentText" presStyleLbl="node1" presStyleIdx="0" presStyleCnt="1" custScaleY="100413" custLinFactNeighborY="-26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F92DA-491D-46EB-97D6-2EE9C49BAFFC}" type="presOf" srcId="{457F6794-6867-474C-B3AF-CFD375B54EF3}" destId="{AB5FEE05-1DC5-43A3-A7A9-F9099320EA98}" srcOrd="0" destOrd="0" presId="urn:microsoft.com/office/officeart/2005/8/layout/vList2"/>
    <dgm:cxn modelId="{E0D6D670-2251-4FF0-A0B9-0730599A7AD8}" srcId="{1888C589-8BAB-4536-AEDB-72A2A3CE19A8}" destId="{457F6794-6867-474C-B3AF-CFD375B54EF3}" srcOrd="0" destOrd="0" parTransId="{4DD690D2-1FBE-4B92-8071-11AFD326781F}" sibTransId="{5D1CF542-DEA8-41FB-8AAF-3C8493F4D88B}"/>
    <dgm:cxn modelId="{189DF6D6-5D5C-485E-9E4F-452F8435F419}" type="presOf" srcId="{1888C589-8BAB-4536-AEDB-72A2A3CE19A8}" destId="{EAE5A5EE-24F7-43A2-B5FB-DCB81D2E2ECD}" srcOrd="0" destOrd="0" presId="urn:microsoft.com/office/officeart/2005/8/layout/vList2"/>
    <dgm:cxn modelId="{56834C66-BD85-42BA-8547-DB35CB161AA9}" type="presParOf" srcId="{EAE5A5EE-24F7-43A2-B5FB-DCB81D2E2ECD}" destId="{AB5FEE05-1DC5-43A3-A7A9-F9099320EA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2E41B0-656E-4D7F-BB0E-62EB17EC5F5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37CE8B-F09B-4DA3-835A-CEC823C8733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1. Бог есть основа и источник всей жизни и всякого познания, цель и смысл человеческой жизни и деятельности.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8E703-D761-4B39-9E0E-B1C555B19986}" type="parTrans" cxnId="{E2443286-4E5F-439D-90B6-EEE095713A7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F230F-B852-410E-A48C-54BFF98BB2E9}" type="sibTrans" cxnId="{E2443286-4E5F-439D-90B6-EEE095713A7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6F910-4579-418F-9730-9432F3D4413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2. Преподавание должно быть простым и цельным.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AD1EA-FA0B-4195-870D-16D4C35E22EA}" type="parTrans" cxnId="{E0D8873B-110B-4C01-AC83-32D2E5BBFB4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70CA5-17A9-4668-B839-EF1DF3E197F9}" type="sibTrans" cxnId="{E0D8873B-110B-4C01-AC83-32D2E5BBFB4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43FC5-53AD-4036-97BE-FE57EB3D709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3. Преподавание должно быть неотделимым от воспитания, а воспитание должно иметь приоритет над обучением.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12669-DC1A-4788-A5C5-5DFFD1845F0A}" type="parTrans" cxnId="{95908E7E-6364-4D65-9DA3-17DA3B5A558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434CF-E102-4C72-8205-B13379A65F48}" type="sibTrans" cxnId="{95908E7E-6364-4D65-9DA3-17DA3B5A558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D58C4-BCD8-46BE-9D7D-732CFCAB467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4. Без благодатной помощи христианской Церкви невозможно полноценное воспитание, прежде всего - сердца.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5ABA-6D07-40C3-B4FC-64B5BA671C12}" type="parTrans" cxnId="{E93F6079-B341-44C8-99D4-E6ABC6C263B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26871-4ACE-492B-A742-09FDC2281ACE}" type="sibTrans" cxnId="{E93F6079-B341-44C8-99D4-E6ABC6C263B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5D084-D891-48C2-97FD-1D2B01C01C5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5. Педагогу нужно иметь дар любви к детям.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71077-E146-4EEF-8C89-7587644A21D4}" type="parTrans" cxnId="{D44A7F15-DAD6-4140-A86C-6CB8C176E4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72BB1-181C-4C27-9631-8CD8E17E91F8}" type="sibTrans" cxnId="{D44A7F15-DAD6-4140-A86C-6CB8C176E4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4EA27-53BF-46CC-A451-5B327C2C5D7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6. Педагог должен иметь воодушевление от Духа Святого и нести ответственность за свою деятельность перед Богом.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538F3-E6C5-4C79-9693-C4E7732F6B09}" type="parTrans" cxnId="{39CCCAFF-7BB1-4083-AD08-EA7A42DD265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4C47B-C5B7-4F22-89A5-CAEF89543ED3}" type="sibTrans" cxnId="{39CCCAFF-7BB1-4083-AD08-EA7A42DD265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88D63-E2EE-4BDB-A2D5-269F7A91D74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7. Методика преподавания должна быть проста, доступна и наглядна.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397D9-E57C-4A36-B255-C4F63E349D82}" type="parTrans" cxnId="{45C645BF-E06C-4D51-AFC0-12DEDF82DEA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8FC13-8011-4825-809B-2B0F2B0706C3}" type="sibTrans" cxnId="{45C645BF-E06C-4D51-AFC0-12DEDF82DEA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22603-0D5C-4CF5-9B9D-F53ABDB1F3D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8. Крайне вредна погоня за обилием знаний.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11DED-BDDD-466B-942F-ECF7216B43DE}" type="parTrans" cxnId="{1B1336B9-D8D0-42EB-BD3A-C7FD33C7A69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B5B31-F6CB-4E2B-A16D-6B63BFCF96E0}" type="sibTrans" cxnId="{1B1336B9-D8D0-42EB-BD3A-C7FD33C7A69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D8824-2F08-42D1-BBD1-8F4E4505CAB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9. Нужно вовремя замечать и всеми силами исцелять душевную порчу, не смешивая при этом человека со злом, которое в нем.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0B75A-EAB5-4427-9FC3-C3F4D0DB625A}" type="parTrans" cxnId="{A4B069D3-2F9F-4969-92FF-EE5C8CEBEFD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E968F-78FE-40E2-A2CB-01F2BCF3C291}" type="sibTrans" cxnId="{A4B069D3-2F9F-4969-92FF-EE5C8CEBEFD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D65F2-126F-4021-A32C-396563CBA7F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10. Нужно воспитывать детей примером своей жизни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25B51-B87C-45A6-B896-A979AE4CC795}" type="parTrans" cxnId="{9AAC462C-C9E0-4F7C-B203-3EE3B12BA21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DFCBC-B0AF-4836-A4EE-B19BC207D359}" type="sibTrans" cxnId="{9AAC462C-C9E0-4F7C-B203-3EE3B12BA21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0F76C-A314-4AF2-BF75-200D02467572}" type="pres">
      <dgm:prSet presAssocID="{B92E41B0-656E-4D7F-BB0E-62EB17EC5F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E2D262-BE16-43F5-AD92-30F2088DD187}" type="pres">
      <dgm:prSet presAssocID="{7037CE8B-F09B-4DA3-835A-CEC823C87335}" presName="parentText" presStyleLbl="node1" presStyleIdx="0" presStyleCnt="10" custLinFactNeighborY="68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1A70-6488-457C-B00A-C1A50C621488}" type="pres">
      <dgm:prSet presAssocID="{B42F230F-B852-410E-A48C-54BFF98BB2E9}" presName="spacer" presStyleCnt="0"/>
      <dgm:spPr/>
    </dgm:pt>
    <dgm:pt modelId="{6A2DD35D-F208-4921-BE01-4598ED302432}" type="pres">
      <dgm:prSet presAssocID="{12D6F910-4579-418F-9730-9432F3D44136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AB5F8-5773-4A10-98AB-E119BEA66030}" type="pres">
      <dgm:prSet presAssocID="{A9170CA5-17A9-4668-B839-EF1DF3E197F9}" presName="spacer" presStyleCnt="0"/>
      <dgm:spPr/>
    </dgm:pt>
    <dgm:pt modelId="{2093A8F0-4C48-4980-8AFA-4036CDE2E32B}" type="pres">
      <dgm:prSet presAssocID="{80C43FC5-53AD-4036-97BE-FE57EB3D7097}" presName="parentText" presStyleLbl="node1" presStyleIdx="2" presStyleCnt="10" custLinFactNeighborY="68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CA9EF-6338-4539-81CB-8C9C2739DA1F}" type="pres">
      <dgm:prSet presAssocID="{19F434CF-E102-4C72-8205-B13379A65F48}" presName="spacer" presStyleCnt="0"/>
      <dgm:spPr/>
    </dgm:pt>
    <dgm:pt modelId="{97AA3123-B374-4B91-A143-039753C53962}" type="pres">
      <dgm:prSet presAssocID="{483D58C4-BCD8-46BE-9D7D-732CFCAB467C}" presName="parentText" presStyleLbl="node1" presStyleIdx="3" presStyleCnt="10" custLinFactNeighborY="68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09B0-BADE-4222-81E7-EFA37FC4E4B7}" type="pres">
      <dgm:prSet presAssocID="{61F26871-4ACE-492B-A742-09FDC2281ACE}" presName="spacer" presStyleCnt="0"/>
      <dgm:spPr/>
    </dgm:pt>
    <dgm:pt modelId="{C831692D-B167-444A-811B-F8524F0DEFCD}" type="pres">
      <dgm:prSet presAssocID="{E465D084-D891-48C2-97FD-1D2B01C01C59}" presName="parentText" presStyleLbl="node1" presStyleIdx="4" presStyleCnt="10" custLinFactNeighborY="68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177CF-410C-4DE1-B7B6-A1F89667975A}" type="pres">
      <dgm:prSet presAssocID="{55572BB1-181C-4C27-9631-8CD8E17E91F8}" presName="spacer" presStyleCnt="0"/>
      <dgm:spPr/>
    </dgm:pt>
    <dgm:pt modelId="{5FE67FA8-BF16-456A-837D-33AA8A91DC5D}" type="pres">
      <dgm:prSet presAssocID="{D6B4EA27-53BF-46CC-A451-5B327C2C5D7B}" presName="parentText" presStyleLbl="node1" presStyleIdx="5" presStyleCnt="10" custLinFactNeighborY="68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FFF9-37A6-4079-816D-14BC9C4DC3F8}" type="pres">
      <dgm:prSet presAssocID="{5C24C47B-C5B7-4F22-89A5-CAEF89543ED3}" presName="spacer" presStyleCnt="0"/>
      <dgm:spPr/>
    </dgm:pt>
    <dgm:pt modelId="{B1079DA2-8358-4687-8AB4-7BB07AEC8D06}" type="pres">
      <dgm:prSet presAssocID="{B1C88D63-E2EE-4BDB-A2D5-269F7A91D744}" presName="parentText" presStyleLbl="node1" presStyleIdx="6" presStyleCnt="10" custLinFactNeighborY="68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9942-A87E-4658-B670-10CE3904217C}" type="pres">
      <dgm:prSet presAssocID="{D7D8FC13-8011-4825-809B-2B0F2B0706C3}" presName="spacer" presStyleCnt="0"/>
      <dgm:spPr/>
    </dgm:pt>
    <dgm:pt modelId="{C138BA81-1FAC-45B8-BB12-85DC498C9534}" type="pres">
      <dgm:prSet presAssocID="{8A022603-0D5C-4CF5-9B9D-F53ABDB1F3D8}" presName="parentText" presStyleLbl="node1" presStyleIdx="7" presStyleCnt="10" custLinFactNeighborY="68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EA19F-E2CD-438B-B9A4-63DE549E93B9}" type="pres">
      <dgm:prSet presAssocID="{8ACB5B31-F6CB-4E2B-A16D-6B63BFCF96E0}" presName="spacer" presStyleCnt="0"/>
      <dgm:spPr/>
    </dgm:pt>
    <dgm:pt modelId="{B70BFA24-4B4B-4A34-8D3D-A99435441D05}" type="pres">
      <dgm:prSet presAssocID="{AA5D8824-2F08-42D1-BBD1-8F4E4505CAB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85467-1A4E-43A5-BD14-DB2C7B2FA392}" type="pres">
      <dgm:prSet presAssocID="{245E968F-78FE-40E2-A2CB-01F2BCF3C291}" presName="spacer" presStyleCnt="0"/>
      <dgm:spPr/>
    </dgm:pt>
    <dgm:pt modelId="{1AC91BE3-44D8-4C5B-A98D-B278482F00B5}" type="pres">
      <dgm:prSet presAssocID="{F26D65F2-126F-4021-A32C-396563CBA7F2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DF140-9DF2-4A95-BED1-CDFD828D6E5D}" type="presOf" srcId="{D6B4EA27-53BF-46CC-A451-5B327C2C5D7B}" destId="{5FE67FA8-BF16-456A-837D-33AA8A91DC5D}" srcOrd="0" destOrd="0" presId="urn:microsoft.com/office/officeart/2005/8/layout/vList2"/>
    <dgm:cxn modelId="{95908E7E-6364-4D65-9DA3-17DA3B5A5586}" srcId="{B92E41B0-656E-4D7F-BB0E-62EB17EC5F5E}" destId="{80C43FC5-53AD-4036-97BE-FE57EB3D7097}" srcOrd="2" destOrd="0" parTransId="{0F812669-DC1A-4788-A5C5-5DFFD1845F0A}" sibTransId="{19F434CF-E102-4C72-8205-B13379A65F48}"/>
    <dgm:cxn modelId="{D44A7F15-DAD6-4140-A86C-6CB8C176E424}" srcId="{B92E41B0-656E-4D7F-BB0E-62EB17EC5F5E}" destId="{E465D084-D891-48C2-97FD-1D2B01C01C59}" srcOrd="4" destOrd="0" parTransId="{9D571077-E146-4EEF-8C89-7587644A21D4}" sibTransId="{55572BB1-181C-4C27-9631-8CD8E17E91F8}"/>
    <dgm:cxn modelId="{D63F7B4B-E99C-4FB5-8C60-5E0E3725611E}" type="presOf" srcId="{12D6F910-4579-418F-9730-9432F3D44136}" destId="{6A2DD35D-F208-4921-BE01-4598ED302432}" srcOrd="0" destOrd="0" presId="urn:microsoft.com/office/officeart/2005/8/layout/vList2"/>
    <dgm:cxn modelId="{E2443286-4E5F-439D-90B6-EEE095713A7A}" srcId="{B92E41B0-656E-4D7F-BB0E-62EB17EC5F5E}" destId="{7037CE8B-F09B-4DA3-835A-CEC823C87335}" srcOrd="0" destOrd="0" parTransId="{C578E703-D761-4B39-9E0E-B1C555B19986}" sibTransId="{B42F230F-B852-410E-A48C-54BFF98BB2E9}"/>
    <dgm:cxn modelId="{9AAC462C-C9E0-4F7C-B203-3EE3B12BA213}" srcId="{B92E41B0-656E-4D7F-BB0E-62EB17EC5F5E}" destId="{F26D65F2-126F-4021-A32C-396563CBA7F2}" srcOrd="9" destOrd="0" parTransId="{FBA25B51-B87C-45A6-B896-A979AE4CC795}" sibTransId="{413DFCBC-B0AF-4836-A4EE-B19BC207D359}"/>
    <dgm:cxn modelId="{226BB2D4-0911-4EA5-B208-5D41D56A848C}" type="presOf" srcId="{B1C88D63-E2EE-4BDB-A2D5-269F7A91D744}" destId="{B1079DA2-8358-4687-8AB4-7BB07AEC8D06}" srcOrd="0" destOrd="0" presId="urn:microsoft.com/office/officeart/2005/8/layout/vList2"/>
    <dgm:cxn modelId="{2858A690-8E63-4146-A18E-4FC376A434FD}" type="presOf" srcId="{F26D65F2-126F-4021-A32C-396563CBA7F2}" destId="{1AC91BE3-44D8-4C5B-A98D-B278482F00B5}" srcOrd="0" destOrd="0" presId="urn:microsoft.com/office/officeart/2005/8/layout/vList2"/>
    <dgm:cxn modelId="{BBDC6568-B831-4591-8E3F-FCD10AC1F10B}" type="presOf" srcId="{8A022603-0D5C-4CF5-9B9D-F53ABDB1F3D8}" destId="{C138BA81-1FAC-45B8-BB12-85DC498C9534}" srcOrd="0" destOrd="0" presId="urn:microsoft.com/office/officeart/2005/8/layout/vList2"/>
    <dgm:cxn modelId="{40481E2D-327A-4C36-A8AB-D098E728B72C}" type="presOf" srcId="{483D58C4-BCD8-46BE-9D7D-732CFCAB467C}" destId="{97AA3123-B374-4B91-A143-039753C53962}" srcOrd="0" destOrd="0" presId="urn:microsoft.com/office/officeart/2005/8/layout/vList2"/>
    <dgm:cxn modelId="{E90A59AE-F539-4003-B405-8331C4F16DCB}" type="presOf" srcId="{E465D084-D891-48C2-97FD-1D2B01C01C59}" destId="{C831692D-B167-444A-811B-F8524F0DEFCD}" srcOrd="0" destOrd="0" presId="urn:microsoft.com/office/officeart/2005/8/layout/vList2"/>
    <dgm:cxn modelId="{E0D8873B-110B-4C01-AC83-32D2E5BBFB45}" srcId="{B92E41B0-656E-4D7F-BB0E-62EB17EC5F5E}" destId="{12D6F910-4579-418F-9730-9432F3D44136}" srcOrd="1" destOrd="0" parTransId="{A7FAD1EA-FA0B-4195-870D-16D4C35E22EA}" sibTransId="{A9170CA5-17A9-4668-B839-EF1DF3E197F9}"/>
    <dgm:cxn modelId="{1B1336B9-D8D0-42EB-BD3A-C7FD33C7A698}" srcId="{B92E41B0-656E-4D7F-BB0E-62EB17EC5F5E}" destId="{8A022603-0D5C-4CF5-9B9D-F53ABDB1F3D8}" srcOrd="7" destOrd="0" parTransId="{EB311DED-BDDD-466B-942F-ECF7216B43DE}" sibTransId="{8ACB5B31-F6CB-4E2B-A16D-6B63BFCF96E0}"/>
    <dgm:cxn modelId="{24A01DCD-F5E7-4BE9-AF1E-F09CC8B97B72}" type="presOf" srcId="{AA5D8824-2F08-42D1-BBD1-8F4E4505CAB3}" destId="{B70BFA24-4B4B-4A34-8D3D-A99435441D05}" srcOrd="0" destOrd="0" presId="urn:microsoft.com/office/officeart/2005/8/layout/vList2"/>
    <dgm:cxn modelId="{45C645BF-E06C-4D51-AFC0-12DEDF82DEAB}" srcId="{B92E41B0-656E-4D7F-BB0E-62EB17EC5F5E}" destId="{B1C88D63-E2EE-4BDB-A2D5-269F7A91D744}" srcOrd="6" destOrd="0" parTransId="{D20397D9-E57C-4A36-B255-C4F63E349D82}" sibTransId="{D7D8FC13-8011-4825-809B-2B0F2B0706C3}"/>
    <dgm:cxn modelId="{E93F6079-B341-44C8-99D4-E6ABC6C263BA}" srcId="{B92E41B0-656E-4D7F-BB0E-62EB17EC5F5E}" destId="{483D58C4-BCD8-46BE-9D7D-732CFCAB467C}" srcOrd="3" destOrd="0" parTransId="{2CCB5ABA-6D07-40C3-B4FC-64B5BA671C12}" sibTransId="{61F26871-4ACE-492B-A742-09FDC2281ACE}"/>
    <dgm:cxn modelId="{A4B069D3-2F9F-4969-92FF-EE5C8CEBEFDB}" srcId="{B92E41B0-656E-4D7F-BB0E-62EB17EC5F5E}" destId="{AA5D8824-2F08-42D1-BBD1-8F4E4505CAB3}" srcOrd="8" destOrd="0" parTransId="{09B0B75A-EAB5-4427-9FC3-C3F4D0DB625A}" sibTransId="{245E968F-78FE-40E2-A2CB-01F2BCF3C291}"/>
    <dgm:cxn modelId="{C258D951-AD23-4071-835A-1848CB1B34E0}" type="presOf" srcId="{80C43FC5-53AD-4036-97BE-FE57EB3D7097}" destId="{2093A8F0-4C48-4980-8AFA-4036CDE2E32B}" srcOrd="0" destOrd="0" presId="urn:microsoft.com/office/officeart/2005/8/layout/vList2"/>
    <dgm:cxn modelId="{39CCCAFF-7BB1-4083-AD08-EA7A42DD265C}" srcId="{B92E41B0-656E-4D7F-BB0E-62EB17EC5F5E}" destId="{D6B4EA27-53BF-46CC-A451-5B327C2C5D7B}" srcOrd="5" destOrd="0" parTransId="{840538F3-E6C5-4C79-9693-C4E7732F6B09}" sibTransId="{5C24C47B-C5B7-4F22-89A5-CAEF89543ED3}"/>
    <dgm:cxn modelId="{DBCA7D48-CA70-4F4C-88F6-9DB3A17A0398}" type="presOf" srcId="{B92E41B0-656E-4D7F-BB0E-62EB17EC5F5E}" destId="{82B0F76C-A314-4AF2-BF75-200D02467572}" srcOrd="0" destOrd="0" presId="urn:microsoft.com/office/officeart/2005/8/layout/vList2"/>
    <dgm:cxn modelId="{1732FFEB-98D5-4385-8698-5E29EC0784C3}" type="presOf" srcId="{7037CE8B-F09B-4DA3-835A-CEC823C87335}" destId="{7BE2D262-BE16-43F5-AD92-30F2088DD187}" srcOrd="0" destOrd="0" presId="urn:microsoft.com/office/officeart/2005/8/layout/vList2"/>
    <dgm:cxn modelId="{B799CF4E-6E0F-42C2-8734-46929A88B405}" type="presParOf" srcId="{82B0F76C-A314-4AF2-BF75-200D02467572}" destId="{7BE2D262-BE16-43F5-AD92-30F2088DD187}" srcOrd="0" destOrd="0" presId="urn:microsoft.com/office/officeart/2005/8/layout/vList2"/>
    <dgm:cxn modelId="{6A6424C4-3313-4CDC-A3B6-C771E22D180B}" type="presParOf" srcId="{82B0F76C-A314-4AF2-BF75-200D02467572}" destId="{CCD41A70-6488-457C-B00A-C1A50C621488}" srcOrd="1" destOrd="0" presId="urn:microsoft.com/office/officeart/2005/8/layout/vList2"/>
    <dgm:cxn modelId="{9F9ACADE-7C81-4485-B270-7BC8BF81E740}" type="presParOf" srcId="{82B0F76C-A314-4AF2-BF75-200D02467572}" destId="{6A2DD35D-F208-4921-BE01-4598ED302432}" srcOrd="2" destOrd="0" presId="urn:microsoft.com/office/officeart/2005/8/layout/vList2"/>
    <dgm:cxn modelId="{B1DF161E-8B37-4670-94BA-363AF5968B44}" type="presParOf" srcId="{82B0F76C-A314-4AF2-BF75-200D02467572}" destId="{2A9AB5F8-5773-4A10-98AB-E119BEA66030}" srcOrd="3" destOrd="0" presId="urn:microsoft.com/office/officeart/2005/8/layout/vList2"/>
    <dgm:cxn modelId="{4C746038-82CA-4525-906E-F68CF75B4170}" type="presParOf" srcId="{82B0F76C-A314-4AF2-BF75-200D02467572}" destId="{2093A8F0-4C48-4980-8AFA-4036CDE2E32B}" srcOrd="4" destOrd="0" presId="urn:microsoft.com/office/officeart/2005/8/layout/vList2"/>
    <dgm:cxn modelId="{5907D63B-A937-4F20-B58A-274684A3C107}" type="presParOf" srcId="{82B0F76C-A314-4AF2-BF75-200D02467572}" destId="{276CA9EF-6338-4539-81CB-8C9C2739DA1F}" srcOrd="5" destOrd="0" presId="urn:microsoft.com/office/officeart/2005/8/layout/vList2"/>
    <dgm:cxn modelId="{50676308-22BC-404F-AB84-42CD1DE1E411}" type="presParOf" srcId="{82B0F76C-A314-4AF2-BF75-200D02467572}" destId="{97AA3123-B374-4B91-A143-039753C53962}" srcOrd="6" destOrd="0" presId="urn:microsoft.com/office/officeart/2005/8/layout/vList2"/>
    <dgm:cxn modelId="{891AE6A8-4DF6-4586-89EB-687DF545706D}" type="presParOf" srcId="{82B0F76C-A314-4AF2-BF75-200D02467572}" destId="{093809B0-BADE-4222-81E7-EFA37FC4E4B7}" srcOrd="7" destOrd="0" presId="urn:microsoft.com/office/officeart/2005/8/layout/vList2"/>
    <dgm:cxn modelId="{4F5E99FA-C861-411F-B12E-C7C07814DDF9}" type="presParOf" srcId="{82B0F76C-A314-4AF2-BF75-200D02467572}" destId="{C831692D-B167-444A-811B-F8524F0DEFCD}" srcOrd="8" destOrd="0" presId="urn:microsoft.com/office/officeart/2005/8/layout/vList2"/>
    <dgm:cxn modelId="{C057B12D-D304-4D36-B643-0B663CF67BE3}" type="presParOf" srcId="{82B0F76C-A314-4AF2-BF75-200D02467572}" destId="{63A177CF-410C-4DE1-B7B6-A1F89667975A}" srcOrd="9" destOrd="0" presId="urn:microsoft.com/office/officeart/2005/8/layout/vList2"/>
    <dgm:cxn modelId="{76437B52-DAF2-4CBC-8E14-385193246CDD}" type="presParOf" srcId="{82B0F76C-A314-4AF2-BF75-200D02467572}" destId="{5FE67FA8-BF16-456A-837D-33AA8A91DC5D}" srcOrd="10" destOrd="0" presId="urn:microsoft.com/office/officeart/2005/8/layout/vList2"/>
    <dgm:cxn modelId="{99D87CCF-D24A-49C8-83B2-8EEF23D41F59}" type="presParOf" srcId="{82B0F76C-A314-4AF2-BF75-200D02467572}" destId="{6D40FFF9-37A6-4079-816D-14BC9C4DC3F8}" srcOrd="11" destOrd="0" presId="urn:microsoft.com/office/officeart/2005/8/layout/vList2"/>
    <dgm:cxn modelId="{B13B66DC-F20F-4218-A157-CD56A591A878}" type="presParOf" srcId="{82B0F76C-A314-4AF2-BF75-200D02467572}" destId="{B1079DA2-8358-4687-8AB4-7BB07AEC8D06}" srcOrd="12" destOrd="0" presId="urn:microsoft.com/office/officeart/2005/8/layout/vList2"/>
    <dgm:cxn modelId="{C27A9F70-CEF0-4061-BDE6-AD1F53E4893A}" type="presParOf" srcId="{82B0F76C-A314-4AF2-BF75-200D02467572}" destId="{9C999942-A87E-4658-B670-10CE3904217C}" srcOrd="13" destOrd="0" presId="urn:microsoft.com/office/officeart/2005/8/layout/vList2"/>
    <dgm:cxn modelId="{68ECAF1C-54FA-401A-B786-200CABD5AEFF}" type="presParOf" srcId="{82B0F76C-A314-4AF2-BF75-200D02467572}" destId="{C138BA81-1FAC-45B8-BB12-85DC498C9534}" srcOrd="14" destOrd="0" presId="urn:microsoft.com/office/officeart/2005/8/layout/vList2"/>
    <dgm:cxn modelId="{9E721549-6C13-4063-8452-6DC8BF51F1F7}" type="presParOf" srcId="{82B0F76C-A314-4AF2-BF75-200D02467572}" destId="{015EA19F-E2CD-438B-B9A4-63DE549E93B9}" srcOrd="15" destOrd="0" presId="urn:microsoft.com/office/officeart/2005/8/layout/vList2"/>
    <dgm:cxn modelId="{B45C9353-3F01-458A-82A3-81206BB494D0}" type="presParOf" srcId="{82B0F76C-A314-4AF2-BF75-200D02467572}" destId="{B70BFA24-4B4B-4A34-8D3D-A99435441D05}" srcOrd="16" destOrd="0" presId="urn:microsoft.com/office/officeart/2005/8/layout/vList2"/>
    <dgm:cxn modelId="{503D4708-E9D0-45A9-B2C2-A5DB0FBD7481}" type="presParOf" srcId="{82B0F76C-A314-4AF2-BF75-200D02467572}" destId="{8C285467-1A4E-43A5-BD14-DB2C7B2FA392}" srcOrd="17" destOrd="0" presId="urn:microsoft.com/office/officeart/2005/8/layout/vList2"/>
    <dgm:cxn modelId="{B3574312-0AF3-4856-9A34-4D727560A708}" type="presParOf" srcId="{82B0F76C-A314-4AF2-BF75-200D02467572}" destId="{1AC91BE3-44D8-4C5B-A98D-B278482F00B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8610D-633A-4EF7-B821-A09F49E004A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41CEEDF-1FCF-4823-8EA6-F2E217DD74D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1 - Личный пример учителя, ориентирующий и препровождающий к небесному Первоучителю - Господу нашему Иисусу Христу.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A426-0407-4E4B-8640-20D2D3ABE5CD}" type="parTrans" cxnId="{DD3AB44C-0616-4368-85D2-8FC270BA3B6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3A13C-B1F2-48B7-8CA9-910F8827FEA1}" type="sibTrans" cxnId="{DD3AB44C-0616-4368-85D2-8FC270BA3B6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593C8-4D66-4A2C-9788-E87ABF82B8D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2 - Благодатная помощь от Бога по молитвам и участию в церковных Таинствах.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52774-A42C-4C87-BF12-BEA7FD2ED6DB}" type="parTrans" cxnId="{966D5012-3763-4E9C-B5FD-95A1C73CE7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D57CA-9D22-4BEC-8FE8-2ABEC37E7BE7}" type="sibTrans" cxnId="{966D5012-3763-4E9C-B5FD-95A1C73CE7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9C9D9-A8BE-4C95-8206-6D59EF17471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3 - Духовническое руководство воспитуемым.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6DE5A-C5B5-467E-B3A4-4DA6F57B3962}" type="parTrans" cxnId="{2E820C1E-0A38-46BB-BA0F-3139C242AC8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5109D-F8DB-420D-8114-DEAD94983B9D}" type="sibTrans" cxnId="{2E820C1E-0A38-46BB-BA0F-3139C242AC8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74AE1-E105-4170-81AC-E2F94919EC4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4 - Душеполезное обучение, прежде всего Закону Божьему, а также - общение, чтение, наставление о старших и более опытных.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1A4CF-D144-4A96-B6B3-5686B3140EE3}" type="parTrans" cxnId="{C8A63438-3B28-4044-B722-0154E57CEB6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B74F5-068C-4F64-A17E-4CC2240F0E15}" type="sibTrans" cxnId="{C8A63438-3B28-4044-B722-0154E57CEB6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4E74D-FF01-413A-BD0B-DBD528DE94D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5 - Благотворная христианская среда, которую представляет православная семья и церковная община.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3B97C-CC8D-4E25-9910-A27E46EB70C7}" type="parTrans" cxnId="{7CF67D46-F191-4F2E-9C24-672AA3D5DEF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646EE-D1E0-476D-BAFA-5C9098647F52}" type="sibTrans" cxnId="{7CF67D46-F191-4F2E-9C24-672AA3D5DEF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6E139-B941-4752-9CEC-E3CA15FB91D2}" type="pres">
      <dgm:prSet presAssocID="{6EE8610D-633A-4EF7-B821-A09F49E00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570E1-72E9-4F36-BF05-A02A8BE333A1}" type="pres">
      <dgm:prSet presAssocID="{541CEEDF-1FCF-4823-8EA6-F2E217DD74D0}" presName="parentText" presStyleLbl="node1" presStyleIdx="0" presStyleCnt="5" custScaleY="81839" custLinFactNeighborY="86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D5821-67C1-4067-A022-1939928FB20E}" type="pres">
      <dgm:prSet presAssocID="{73E3A13C-B1F2-48B7-8CA9-910F8827FEA1}" presName="spacer" presStyleCnt="0"/>
      <dgm:spPr/>
    </dgm:pt>
    <dgm:pt modelId="{470CD2E5-9BE5-47BE-B3E2-406F436C4ECB}" type="pres">
      <dgm:prSet presAssocID="{C22593C8-4D66-4A2C-9788-E87ABF82B8DC}" presName="parentText" presStyleLbl="node1" presStyleIdx="1" presStyleCnt="5" custScaleY="71481" custLinFactNeighborY="79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E4D25-A91B-42F9-A1C4-AFA258E8F43C}" type="pres">
      <dgm:prSet presAssocID="{32AD57CA-9D22-4BEC-8FE8-2ABEC37E7BE7}" presName="spacer" presStyleCnt="0"/>
      <dgm:spPr/>
    </dgm:pt>
    <dgm:pt modelId="{B216A076-09F6-4A50-89AC-21121F1A1FCE}" type="pres">
      <dgm:prSet presAssocID="{CF39C9D9-A8BE-4C95-8206-6D59EF174713}" presName="parentText" presStyleLbl="node1" presStyleIdx="2" presStyleCnt="5" custScaleY="69678" custLinFactNeighborY="56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518F-E3E8-4141-A4FD-C0419FA056E6}" type="pres">
      <dgm:prSet presAssocID="{31D5109D-F8DB-420D-8114-DEAD94983B9D}" presName="spacer" presStyleCnt="0"/>
      <dgm:spPr/>
    </dgm:pt>
    <dgm:pt modelId="{5F01FFD5-0723-46F0-A81A-ED52726C9240}" type="pres">
      <dgm:prSet presAssocID="{E0474AE1-E105-4170-81AC-E2F94919EC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3EAE7-695C-488F-AF1D-69F6A25295FF}" type="pres">
      <dgm:prSet presAssocID="{906B74F5-068C-4F64-A17E-4CC2240F0E15}" presName="spacer" presStyleCnt="0"/>
      <dgm:spPr/>
    </dgm:pt>
    <dgm:pt modelId="{F3EDB172-C750-4BB8-BB3A-3E86BEEEE7C3}" type="pres">
      <dgm:prSet presAssocID="{E3F4E74D-FF01-413A-BD0B-DBD528DE94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63438-3B28-4044-B722-0154E57CEB6C}" srcId="{6EE8610D-633A-4EF7-B821-A09F49E004AF}" destId="{E0474AE1-E105-4170-81AC-E2F94919EC4C}" srcOrd="3" destOrd="0" parTransId="{B601A4CF-D144-4A96-B6B3-5686B3140EE3}" sibTransId="{906B74F5-068C-4F64-A17E-4CC2240F0E15}"/>
    <dgm:cxn modelId="{DD3AB44C-0616-4368-85D2-8FC270BA3B68}" srcId="{6EE8610D-633A-4EF7-B821-A09F49E004AF}" destId="{541CEEDF-1FCF-4823-8EA6-F2E217DD74D0}" srcOrd="0" destOrd="0" parTransId="{0B67A426-0407-4E4B-8640-20D2D3ABE5CD}" sibTransId="{73E3A13C-B1F2-48B7-8CA9-910F8827FEA1}"/>
    <dgm:cxn modelId="{966D5012-3763-4E9C-B5FD-95A1C73CE7C8}" srcId="{6EE8610D-633A-4EF7-B821-A09F49E004AF}" destId="{C22593C8-4D66-4A2C-9788-E87ABF82B8DC}" srcOrd="1" destOrd="0" parTransId="{F9652774-A42C-4C87-BF12-BEA7FD2ED6DB}" sibTransId="{32AD57CA-9D22-4BEC-8FE8-2ABEC37E7BE7}"/>
    <dgm:cxn modelId="{B0C3F17E-53D3-4937-B84D-E0AECD0391BE}" type="presOf" srcId="{E3F4E74D-FF01-413A-BD0B-DBD528DE94D3}" destId="{F3EDB172-C750-4BB8-BB3A-3E86BEEEE7C3}" srcOrd="0" destOrd="0" presId="urn:microsoft.com/office/officeart/2005/8/layout/vList2"/>
    <dgm:cxn modelId="{988FBA08-C082-4AAD-A049-AD7FA0077454}" type="presOf" srcId="{E0474AE1-E105-4170-81AC-E2F94919EC4C}" destId="{5F01FFD5-0723-46F0-A81A-ED52726C9240}" srcOrd="0" destOrd="0" presId="urn:microsoft.com/office/officeart/2005/8/layout/vList2"/>
    <dgm:cxn modelId="{8F6D3DB5-EC88-4BF1-BF16-5EB1CE9654CA}" type="presOf" srcId="{6EE8610D-633A-4EF7-B821-A09F49E004AF}" destId="{C536E139-B941-4752-9CEC-E3CA15FB91D2}" srcOrd="0" destOrd="0" presId="urn:microsoft.com/office/officeart/2005/8/layout/vList2"/>
    <dgm:cxn modelId="{7CF67D46-F191-4F2E-9C24-672AA3D5DEF8}" srcId="{6EE8610D-633A-4EF7-B821-A09F49E004AF}" destId="{E3F4E74D-FF01-413A-BD0B-DBD528DE94D3}" srcOrd="4" destOrd="0" parTransId="{5863B97C-CC8D-4E25-9910-A27E46EB70C7}" sibTransId="{17C646EE-D1E0-476D-BAFA-5C9098647F52}"/>
    <dgm:cxn modelId="{76995180-0FF8-4B4C-AE5F-FB24327E3B70}" type="presOf" srcId="{CF39C9D9-A8BE-4C95-8206-6D59EF174713}" destId="{B216A076-09F6-4A50-89AC-21121F1A1FCE}" srcOrd="0" destOrd="0" presId="urn:microsoft.com/office/officeart/2005/8/layout/vList2"/>
    <dgm:cxn modelId="{6AD46403-5EBD-49B8-9849-35B42F31CAF9}" type="presOf" srcId="{C22593C8-4D66-4A2C-9788-E87ABF82B8DC}" destId="{470CD2E5-9BE5-47BE-B3E2-406F436C4ECB}" srcOrd="0" destOrd="0" presId="urn:microsoft.com/office/officeart/2005/8/layout/vList2"/>
    <dgm:cxn modelId="{2E820C1E-0A38-46BB-BA0F-3139C242AC88}" srcId="{6EE8610D-633A-4EF7-B821-A09F49E004AF}" destId="{CF39C9D9-A8BE-4C95-8206-6D59EF174713}" srcOrd="2" destOrd="0" parTransId="{9F26DE5A-C5B5-467E-B3A4-4DA6F57B3962}" sibTransId="{31D5109D-F8DB-420D-8114-DEAD94983B9D}"/>
    <dgm:cxn modelId="{C25DAEA9-9D44-4C23-A4C2-E8E93A634B65}" type="presOf" srcId="{541CEEDF-1FCF-4823-8EA6-F2E217DD74D0}" destId="{B6D570E1-72E9-4F36-BF05-A02A8BE333A1}" srcOrd="0" destOrd="0" presId="urn:microsoft.com/office/officeart/2005/8/layout/vList2"/>
    <dgm:cxn modelId="{1C78770C-8930-4E3F-9FB6-20E097EE5471}" type="presParOf" srcId="{C536E139-B941-4752-9CEC-E3CA15FB91D2}" destId="{B6D570E1-72E9-4F36-BF05-A02A8BE333A1}" srcOrd="0" destOrd="0" presId="urn:microsoft.com/office/officeart/2005/8/layout/vList2"/>
    <dgm:cxn modelId="{90C6FB3D-BCC4-41BD-8564-8FCCA083DC03}" type="presParOf" srcId="{C536E139-B941-4752-9CEC-E3CA15FB91D2}" destId="{DD7D5821-67C1-4067-A022-1939928FB20E}" srcOrd="1" destOrd="0" presId="urn:microsoft.com/office/officeart/2005/8/layout/vList2"/>
    <dgm:cxn modelId="{939B9A92-15DC-4D61-9E71-15213ABB0A2D}" type="presParOf" srcId="{C536E139-B941-4752-9CEC-E3CA15FB91D2}" destId="{470CD2E5-9BE5-47BE-B3E2-406F436C4ECB}" srcOrd="2" destOrd="0" presId="urn:microsoft.com/office/officeart/2005/8/layout/vList2"/>
    <dgm:cxn modelId="{4F3F9E34-64BD-4481-8C8C-7F8DAF9ABD6A}" type="presParOf" srcId="{C536E139-B941-4752-9CEC-E3CA15FB91D2}" destId="{BA9E4D25-A91B-42F9-A1C4-AFA258E8F43C}" srcOrd="3" destOrd="0" presId="urn:microsoft.com/office/officeart/2005/8/layout/vList2"/>
    <dgm:cxn modelId="{7592F856-F55B-4A3D-A892-EFDB0C30AB11}" type="presParOf" srcId="{C536E139-B941-4752-9CEC-E3CA15FB91D2}" destId="{B216A076-09F6-4A50-89AC-21121F1A1FCE}" srcOrd="4" destOrd="0" presId="urn:microsoft.com/office/officeart/2005/8/layout/vList2"/>
    <dgm:cxn modelId="{2636D156-BDE2-4277-8671-EE0B0647076D}" type="presParOf" srcId="{C536E139-B941-4752-9CEC-E3CA15FB91D2}" destId="{94DD518F-E3E8-4141-A4FD-C0419FA056E6}" srcOrd="5" destOrd="0" presId="urn:microsoft.com/office/officeart/2005/8/layout/vList2"/>
    <dgm:cxn modelId="{0375FF4A-4050-4208-AA08-862CF537AFAD}" type="presParOf" srcId="{C536E139-B941-4752-9CEC-E3CA15FB91D2}" destId="{5F01FFD5-0723-46F0-A81A-ED52726C9240}" srcOrd="6" destOrd="0" presId="urn:microsoft.com/office/officeart/2005/8/layout/vList2"/>
    <dgm:cxn modelId="{BF419935-C02D-4889-BBEA-3E47A46EBAE6}" type="presParOf" srcId="{C536E139-B941-4752-9CEC-E3CA15FB91D2}" destId="{0523EAE7-695C-488F-AF1D-69F6A25295FF}" srcOrd="7" destOrd="0" presId="urn:microsoft.com/office/officeart/2005/8/layout/vList2"/>
    <dgm:cxn modelId="{73EE7399-D6D5-4289-A78A-7FD7BC43D174}" type="presParOf" srcId="{C536E139-B941-4752-9CEC-E3CA15FB91D2}" destId="{F3EDB172-C750-4BB8-BB3A-3E86BEEEE7C3}" srcOrd="8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EA4C27-F6C5-45CE-BDEF-4F49EC61D614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35469E1-B93E-4B0D-B017-ADE5EFB287E8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Во-первых, пишет отец Иоанн: </a:t>
          </a:r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«Истинный Педагог у нас один – это Христос, и все совершается Им и через Него в душе ребенка. Педагоги как строители должны подчиняться Его благому Промыслу о детских душах, быть едиными в Нем»</a:t>
          </a:r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C905B-629E-4AD0-8F54-8D325DA0DF26}" type="parTrans" cxnId="{3A274447-B7ED-4042-A10F-54ECA0AD69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F12A5-CD8F-4E12-9193-8BEF3FA12300}" type="sibTrans" cxnId="{3A274447-B7ED-4042-A10F-54ECA0AD69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4096E-A899-4CA4-A0AE-126D66AE10F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должен быть нравственно чист, в нем самом не должно быть никакого духовного хаоса или тьмы. Более того, педагогу необходимо духовное горение.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68736-8957-43DD-9B51-B4274B4B6DB7}" type="parTrans" cxnId="{303C5405-2C98-4D5E-9C27-CE809D405B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4F0E1-6507-4F50-9254-1F53C42E8826}" type="sibTrans" cxnId="{303C5405-2C98-4D5E-9C27-CE809D405B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BF612-0D1E-4782-BC7E-921BEA639253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твёрдость характера; - справедливость.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ED89D-95A9-4BEC-882A-A58C04380D00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Отец Иоанн выделяет следующие главные качества педагога: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DEECE-F4E6-4A90-A790-700062CE7013}" type="sibTrans" cxnId="{4437985A-7809-466C-A7D4-4A397C29C6C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04E33-B6F6-418A-8158-EF7DB5509A56}" type="parTrans" cxnId="{4437985A-7809-466C-A7D4-4A397C29C6C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072C8-7911-4017-A46B-7943DB6713B2}" type="sibTrans" cxnId="{8D609B2E-BB75-4B0E-B1D6-646519E532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5039B-B94F-407F-AAB6-709C1747C0D8}" type="parTrans" cxnId="{8D609B2E-BB75-4B0E-B1D6-646519E532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D1833-34C3-423E-A6B6-1DDC6E47F468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осознание ответственности за порученное дело;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E5E74-3A76-45CF-9CC8-AD435B3D89A4}" type="sibTrans" cxnId="{2DAE125F-7768-4504-A665-DED030F5F9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FC389-8911-4DBC-9B81-9831E2D24817}" type="parTrans" cxnId="{2DAE125F-7768-4504-A665-DED030F5F9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24EEA-35CA-43F6-981F-55361B84F75F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духовное «горение» как основание педагогики;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564C6-F3AF-47E3-B1F4-669BCEBB2BA4}" type="sibTrans" cxnId="{58084755-D5FA-4E76-AF93-E3FB11053F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5F4E0-07E6-4FD7-BB95-25E5DF6D05C5}" type="parTrans" cxnId="{58084755-D5FA-4E76-AF93-E3FB11053F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99A7C-C60B-4097-AA00-69733C353F4A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любовь к детям; - любовь к отечеству и своему народу;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8FCBD-5C2D-4151-A255-1FDD0A09179C}" type="sibTrans" cxnId="{753AB5A2-0E65-4AA0-BE3E-597FE87B5C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9BD2C-43D8-4546-8A54-C5306F96F2FF}" type="parTrans" cxnId="{753AB5A2-0E65-4AA0-BE3E-597FE87B5C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2A106-AB95-4E7D-8397-98F3B2FA25FF}" type="pres">
      <dgm:prSet presAssocID="{49EA4C27-F6C5-45CE-BDEF-4F49EC61D6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84CCB-BEAE-4431-BA79-31A2F4E1B463}" type="pres">
      <dgm:prSet presAssocID="{B35469E1-B93E-4B0D-B017-ADE5EFB287E8}" presName="composite" presStyleCnt="0"/>
      <dgm:spPr/>
    </dgm:pt>
    <dgm:pt modelId="{F5138F52-2B11-466D-8116-064435FFAD93}" type="pres">
      <dgm:prSet presAssocID="{B35469E1-B93E-4B0D-B017-ADE5EFB287E8}" presName="imgShp" presStyleLbl="fgImgPlace1" presStyleIdx="0" presStyleCnt="3" custScaleX="48415" custScaleY="50437" custLinFactNeighborX="-34207" custLinFactNeighborY="44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CCE6E0C-E99E-42D6-8B1A-D4B611F10575}" type="pres">
      <dgm:prSet presAssocID="{B35469E1-B93E-4B0D-B017-ADE5EFB287E8}" presName="txShp" presStyleLbl="node1" presStyleIdx="0" presStyleCnt="3" custScaleX="127900" custScaleY="110620" custLinFactNeighborX="11238" custLinFactNeighborY="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9DC9C-D7C1-48D2-99D8-C2B495FAC7CD}" type="pres">
      <dgm:prSet presAssocID="{4E7F12A5-CD8F-4E12-9193-8BEF3FA12300}" presName="spacing" presStyleCnt="0"/>
      <dgm:spPr/>
    </dgm:pt>
    <dgm:pt modelId="{D4A25BCB-81B1-4978-B1E9-79681A84074B}" type="pres">
      <dgm:prSet presAssocID="{0794096E-A899-4CA4-A0AE-126D66AE10FB}" presName="composite" presStyleCnt="0"/>
      <dgm:spPr/>
    </dgm:pt>
    <dgm:pt modelId="{6E0D3BFA-A7FE-441A-A214-D389AE96C80E}" type="pres">
      <dgm:prSet presAssocID="{0794096E-A899-4CA4-A0AE-126D66AE10FB}" presName="imgShp" presStyleLbl="fgImgPlace1" presStyleIdx="1" presStyleCnt="3" custScaleX="60012" custScaleY="52567" custLinFactNeighborX="-76284" custLinFactNeighborY="-12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906C777-B69C-4C38-9BAA-63142FE5D7E5}" type="pres">
      <dgm:prSet presAssocID="{0794096E-A899-4CA4-A0AE-126D66AE10FB}" presName="txShp" presStyleLbl="node1" presStyleIdx="1" presStyleCnt="3" custLinFactNeighborX="-10960" custLinFactNeighborY="8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557D-2E6F-4A27-8DD9-CE47590288A0}" type="pres">
      <dgm:prSet presAssocID="{4BE4F0E1-6507-4F50-9254-1F53C42E8826}" presName="spacing" presStyleCnt="0"/>
      <dgm:spPr/>
    </dgm:pt>
    <dgm:pt modelId="{6700E260-E275-4C18-ABAC-740151ADF8D9}" type="pres">
      <dgm:prSet presAssocID="{4DFED89D-95A9-4BEC-882A-A58C04380D00}" presName="composite" presStyleCnt="0"/>
      <dgm:spPr/>
    </dgm:pt>
    <dgm:pt modelId="{E6CE0D22-6C90-4290-BBB5-1F704711EBAF}" type="pres">
      <dgm:prSet presAssocID="{4DFED89D-95A9-4BEC-882A-A58C04380D00}" presName="imgShp" presStyleLbl="fgImgPlace1" presStyleIdx="2" presStyleCnt="3" custScaleX="58764" custScaleY="63021" custLinFactNeighborX="-83387" custLinFactNeighborY="2754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D03D6B2-54AE-4736-9A0C-1CCE1C9D3344}" type="pres">
      <dgm:prSet presAssocID="{4DFED89D-95A9-4BEC-882A-A58C04380D00}" presName="txShp" presStyleLbl="node1" presStyleIdx="2" presStyleCnt="3" custScaleX="103794" custScaleY="247044" custLinFactNeighborX="-12391" custLinFactNeighborY="-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84755-D5FA-4E76-AF93-E3FB11053F96}" srcId="{4DFED89D-95A9-4BEC-882A-A58C04380D00}" destId="{0D724EEA-35CA-43F6-981F-55361B84F75F}" srcOrd="1" destOrd="0" parTransId="{3DD5F4E0-07E6-4FD7-BB95-25E5DF6D05C5}" sibTransId="{88F564C6-F3AF-47E3-B1F4-669BCEBB2BA4}"/>
    <dgm:cxn modelId="{19FBD60F-C317-4641-B6A8-B69057568318}" type="presOf" srcId="{19A99A7C-C60B-4097-AA00-69733C353F4A}" destId="{2D03D6B2-54AE-4736-9A0C-1CCE1C9D3344}" srcOrd="0" destOrd="1" presId="urn:microsoft.com/office/officeart/2005/8/layout/vList3"/>
    <dgm:cxn modelId="{2DAE125F-7768-4504-A665-DED030F5F99F}" srcId="{4DFED89D-95A9-4BEC-882A-A58C04380D00}" destId="{FB0D1833-34C3-423E-A6B6-1DDC6E47F468}" srcOrd="2" destOrd="0" parTransId="{B54FC389-8911-4DBC-9B81-9831E2D24817}" sibTransId="{F91E5E74-3A76-45CF-9CC8-AD435B3D89A4}"/>
    <dgm:cxn modelId="{26ACEF69-CB64-444E-8B99-C1253FA33DC7}" type="presOf" srcId="{0794096E-A899-4CA4-A0AE-126D66AE10FB}" destId="{6906C777-B69C-4C38-9BAA-63142FE5D7E5}" srcOrd="0" destOrd="0" presId="urn:microsoft.com/office/officeart/2005/8/layout/vList3"/>
    <dgm:cxn modelId="{3A274447-B7ED-4042-A10F-54ECA0AD6906}" srcId="{49EA4C27-F6C5-45CE-BDEF-4F49EC61D614}" destId="{B35469E1-B93E-4B0D-B017-ADE5EFB287E8}" srcOrd="0" destOrd="0" parTransId="{0E6C905B-629E-4AD0-8F54-8D325DA0DF26}" sibTransId="{4E7F12A5-CD8F-4E12-9193-8BEF3FA12300}"/>
    <dgm:cxn modelId="{D71D2365-7A04-47C6-8F5F-27489849B299}" type="presOf" srcId="{FB0D1833-34C3-423E-A6B6-1DDC6E47F468}" destId="{2D03D6B2-54AE-4736-9A0C-1CCE1C9D3344}" srcOrd="0" destOrd="3" presId="urn:microsoft.com/office/officeart/2005/8/layout/vList3"/>
    <dgm:cxn modelId="{3D72C4B9-72A1-481F-83AD-133D76DBA758}" type="presOf" srcId="{4DFED89D-95A9-4BEC-882A-A58C04380D00}" destId="{2D03D6B2-54AE-4736-9A0C-1CCE1C9D3344}" srcOrd="0" destOrd="0" presId="urn:microsoft.com/office/officeart/2005/8/layout/vList3"/>
    <dgm:cxn modelId="{849CC6A0-3952-4680-82DF-D2D988AE98B4}" type="presOf" srcId="{49EA4C27-F6C5-45CE-BDEF-4F49EC61D614}" destId="{AB42A106-AB95-4E7D-8397-98F3B2FA25FF}" srcOrd="0" destOrd="0" presId="urn:microsoft.com/office/officeart/2005/8/layout/vList3"/>
    <dgm:cxn modelId="{4437985A-7809-466C-A7D4-4A397C29C6CC}" srcId="{49EA4C27-F6C5-45CE-BDEF-4F49EC61D614}" destId="{4DFED89D-95A9-4BEC-882A-A58C04380D00}" srcOrd="2" destOrd="0" parTransId="{62204E33-B6F6-418A-8158-EF7DB5509A56}" sibTransId="{FEEDEECE-F4E6-4A90-A790-700062CE7013}"/>
    <dgm:cxn modelId="{76526E55-FF19-4349-BEAC-CACF492EC29F}" type="presOf" srcId="{0D724EEA-35CA-43F6-981F-55361B84F75F}" destId="{2D03D6B2-54AE-4736-9A0C-1CCE1C9D3344}" srcOrd="0" destOrd="2" presId="urn:microsoft.com/office/officeart/2005/8/layout/vList3"/>
    <dgm:cxn modelId="{8D609B2E-BB75-4B0E-B1D6-646519E53288}" srcId="{4DFED89D-95A9-4BEC-882A-A58C04380D00}" destId="{BFFBF612-0D1E-4782-BC7E-921BEA639253}" srcOrd="3" destOrd="0" parTransId="{E0C5039B-B94F-407F-AAB6-709C1747C0D8}" sibTransId="{489072C8-7911-4017-A46B-7943DB6713B2}"/>
    <dgm:cxn modelId="{04D4388F-3F4E-4C46-8697-37A91AE9ABEC}" type="presOf" srcId="{B35469E1-B93E-4B0D-B017-ADE5EFB287E8}" destId="{2CCE6E0C-E99E-42D6-8B1A-D4B611F10575}" srcOrd="0" destOrd="0" presId="urn:microsoft.com/office/officeart/2005/8/layout/vList3"/>
    <dgm:cxn modelId="{1B0459C2-9C75-480C-8782-AE5708826A13}" type="presOf" srcId="{BFFBF612-0D1E-4782-BC7E-921BEA639253}" destId="{2D03D6B2-54AE-4736-9A0C-1CCE1C9D3344}" srcOrd="0" destOrd="4" presId="urn:microsoft.com/office/officeart/2005/8/layout/vList3"/>
    <dgm:cxn modelId="{303C5405-2C98-4D5E-9C27-CE809D405B2D}" srcId="{49EA4C27-F6C5-45CE-BDEF-4F49EC61D614}" destId="{0794096E-A899-4CA4-A0AE-126D66AE10FB}" srcOrd="1" destOrd="0" parTransId="{8B668736-8957-43DD-9B51-B4274B4B6DB7}" sibTransId="{4BE4F0E1-6507-4F50-9254-1F53C42E8826}"/>
    <dgm:cxn modelId="{753AB5A2-0E65-4AA0-BE3E-597FE87B5C29}" srcId="{4DFED89D-95A9-4BEC-882A-A58C04380D00}" destId="{19A99A7C-C60B-4097-AA00-69733C353F4A}" srcOrd="0" destOrd="0" parTransId="{8969BD2C-43D8-4546-8A54-C5306F96F2FF}" sibTransId="{9C28FCBD-5C2D-4151-A255-1FDD0A09179C}"/>
    <dgm:cxn modelId="{77B1B42C-9883-4679-8ECE-7C32E1B3F07C}" type="presParOf" srcId="{AB42A106-AB95-4E7D-8397-98F3B2FA25FF}" destId="{76184CCB-BEAE-4431-BA79-31A2F4E1B463}" srcOrd="0" destOrd="0" presId="urn:microsoft.com/office/officeart/2005/8/layout/vList3"/>
    <dgm:cxn modelId="{1A0588CA-4A14-491C-9450-5C94B15FE23A}" type="presParOf" srcId="{76184CCB-BEAE-4431-BA79-31A2F4E1B463}" destId="{F5138F52-2B11-466D-8116-064435FFAD93}" srcOrd="0" destOrd="0" presId="urn:microsoft.com/office/officeart/2005/8/layout/vList3"/>
    <dgm:cxn modelId="{1941749A-6C71-4F20-8B10-F2DE8BD84280}" type="presParOf" srcId="{76184CCB-BEAE-4431-BA79-31A2F4E1B463}" destId="{2CCE6E0C-E99E-42D6-8B1A-D4B611F10575}" srcOrd="1" destOrd="0" presId="urn:microsoft.com/office/officeart/2005/8/layout/vList3"/>
    <dgm:cxn modelId="{A0348BC3-C1D8-45C4-AD6B-CD1F10548332}" type="presParOf" srcId="{AB42A106-AB95-4E7D-8397-98F3B2FA25FF}" destId="{F2A9DC9C-D7C1-48D2-99D8-C2B495FAC7CD}" srcOrd="1" destOrd="0" presId="urn:microsoft.com/office/officeart/2005/8/layout/vList3"/>
    <dgm:cxn modelId="{1046DF27-C613-4C8C-BD04-CA80657C8CC7}" type="presParOf" srcId="{AB42A106-AB95-4E7D-8397-98F3B2FA25FF}" destId="{D4A25BCB-81B1-4978-B1E9-79681A84074B}" srcOrd="2" destOrd="0" presId="urn:microsoft.com/office/officeart/2005/8/layout/vList3"/>
    <dgm:cxn modelId="{E194DF11-3A8A-43C4-99D1-38AE58738271}" type="presParOf" srcId="{D4A25BCB-81B1-4978-B1E9-79681A84074B}" destId="{6E0D3BFA-A7FE-441A-A214-D389AE96C80E}" srcOrd="0" destOrd="0" presId="urn:microsoft.com/office/officeart/2005/8/layout/vList3"/>
    <dgm:cxn modelId="{2D6F4FF9-F25F-4B15-AE09-6623A556C654}" type="presParOf" srcId="{D4A25BCB-81B1-4978-B1E9-79681A84074B}" destId="{6906C777-B69C-4C38-9BAA-63142FE5D7E5}" srcOrd="1" destOrd="0" presId="urn:microsoft.com/office/officeart/2005/8/layout/vList3"/>
    <dgm:cxn modelId="{ECFFB5D9-5DC2-4DCA-8A0F-40300D802106}" type="presParOf" srcId="{AB42A106-AB95-4E7D-8397-98F3B2FA25FF}" destId="{19C1557D-2E6F-4A27-8DD9-CE47590288A0}" srcOrd="3" destOrd="0" presId="urn:microsoft.com/office/officeart/2005/8/layout/vList3"/>
    <dgm:cxn modelId="{E05F5525-186C-45FD-9520-6F92FA091B88}" type="presParOf" srcId="{AB42A106-AB95-4E7D-8397-98F3B2FA25FF}" destId="{6700E260-E275-4C18-ABAC-740151ADF8D9}" srcOrd="4" destOrd="0" presId="urn:microsoft.com/office/officeart/2005/8/layout/vList3"/>
    <dgm:cxn modelId="{834004F0-7A3C-4785-88B7-18F70D657847}" type="presParOf" srcId="{6700E260-E275-4C18-ABAC-740151ADF8D9}" destId="{E6CE0D22-6C90-4290-BBB5-1F704711EBAF}" srcOrd="0" destOrd="0" presId="urn:microsoft.com/office/officeart/2005/8/layout/vList3"/>
    <dgm:cxn modelId="{8B2133A8-1409-4FEE-BBB2-0FF3F0FD24A9}" type="presParOf" srcId="{6700E260-E275-4C18-ABAC-740151ADF8D9}" destId="{2D03D6B2-54AE-4736-9A0C-1CCE1C9D33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348880"/>
            <a:ext cx="5544616" cy="1470025"/>
          </a:xfrm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Зачетная работа по курсу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православной педагогики»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(2019-2020)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Грищенко Екатерины Геннадьевны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15)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своей педагогической деятельности сам отец Иоанн определял очень четко: 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«Земная жизнь есть поприще для </a:t>
            </a:r>
            <a:r>
              <a:rPr lang="ru-RU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снискания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совершенства и добродетели при помощи благодати Божией. И это дело чрезвычайно трудное, оно требует труда сердечного и умственного</a:t>
            </a:r>
            <a:r>
              <a:rPr lang="ru-RU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1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разнообразии содержания трудов отца Иоанна усматривается ключевая цель их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приобщение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человека к Богу, на основе чего строится духовно-нравственное воспитание человека, включающее формирование мотивации к духовному совершенствованию, научение духовно-нравственной жизни, предупреждение тех ошибок и препятствий, которые могут встретиться на этом пути.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0" y="2917979"/>
            <a:ext cx="5329834" cy="35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6176" y="3645024"/>
            <a:ext cx="2915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Репродукция фотографии "Протоиерей Иоанн Кронштадтский в кругу семьи"</a:t>
            </a:r>
          </a:p>
        </p:txBody>
      </p:sp>
    </p:spTree>
    <p:extLst>
      <p:ext uri="{BB962C8B-B14F-4D97-AF65-F5344CB8AC3E}">
        <p14:creationId xmlns:p14="http://schemas.microsoft.com/office/powerpoint/2010/main" val="16806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6660775"/>
              </p:ext>
            </p:extLst>
          </p:nvPr>
        </p:nvGraphicFramePr>
        <p:xfrm>
          <a:off x="395536" y="476672"/>
          <a:ext cx="45365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92418" y="980728"/>
            <a:ext cx="3635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говорил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"Душа человеческая по природе проста, все хитросплетения отталкивают от себя».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отец Иоанн выводил, что и преподавание должно быть простым: "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Позаботимся о возможной простоте преподавания, не сором ли оказалось всё, что было преподано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безжизненно? Область знаний безгранична... достаточно выбрать самое необходимое и привести это в стройную систему".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53650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9840904"/>
              </p:ext>
            </p:extLst>
          </p:nvPr>
        </p:nvGraphicFramePr>
        <p:xfrm>
          <a:off x="467544" y="476672"/>
          <a:ext cx="51125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3233880"/>
            <a:ext cx="5184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Школа,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отца Иоанна, призвана прежде всего научить воспитанника самой сложной и самой нужной для каждого человека науке – самопознанию, воспитывая в нем стремление к осуществлению подлинно духовной жизни.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ты ученик, студент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заведения или чиновник, фабрикант… – помни, что первая наука каждого из вас –быть истинным христианином, искренно веровать в Бога…»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пишет отец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Иоанн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праведный Иоанн Кронштадтский. Моя жизнь во Христе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03" y="1052736"/>
            <a:ext cx="3217540" cy="3941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6439861"/>
              </p:ext>
            </p:extLst>
          </p:nvPr>
        </p:nvGraphicFramePr>
        <p:xfrm>
          <a:off x="395536" y="332656"/>
          <a:ext cx="60486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2852936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Иоанн сравнивает сердце с оком человеческого существа: чем оно чище, тем быстрее, дальше и яснее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Сердце играет важнейшую роль в жизни человека, т. к.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сердце на все смотрит человек в мире: каково сердце, таков и взгляд: нечистое сердце - нечистый и взгляд на все; ...кроткое и смиренное - кротко и смиренно со всеми обращается.»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праведный Иоанн Кронштадтский. Дневник</a:t>
            </a:r>
            <a:endParaRPr lang="ru-RU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4009"/>
            <a:ext cx="3170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8382237"/>
              </p:ext>
            </p:extLst>
          </p:nvPr>
        </p:nvGraphicFramePr>
        <p:xfrm>
          <a:off x="467544" y="836712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251937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Главные принципы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педагогической деятельности св. прав. Иоанна Кронштадтского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747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5193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Важнейшие факторы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воспитания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св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прав. Иоанна Кронштадтского </a:t>
            </a:r>
            <a:endParaRPr lang="ru-RU" sz="20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97571457"/>
              </p:ext>
            </p:extLst>
          </p:nvPr>
        </p:nvGraphicFramePr>
        <p:xfrm>
          <a:off x="395536" y="959823"/>
          <a:ext cx="828495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7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5193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должен быть педагог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3073672"/>
              </p:ext>
            </p:extLst>
          </p:nvPr>
        </p:nvGraphicFramePr>
        <p:xfrm>
          <a:off x="179512" y="764704"/>
          <a:ext cx="66247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1505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51937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должен быть педагог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52047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Учитель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должен сам непрестанно учиться, тщательно готовиться к своим занятиям. В учении детей батюшка видел высокое служение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Господу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важно овладеть искусством правильно задавать вопросы детям сообразно их возрасту, живо и с интересом беседовать с ними, а для этого необходима мудрая и чуткая душа, понимающая простоту и светлость детской души. 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83372"/>
            <a:ext cx="4320480" cy="347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019" y="2683372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 для тела есть око. Итак, если око твое будет чисто, то все тело будет светло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(Мф. 6: 22). Учитель, по слову отца Иоанна, и есть светильник для учеников. 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если око его – взгляд на свой предмет и метод преподавания будет прост и доступен, то все ученики, хорошо его понимая, будут просвещаться от его преподавания: в их умах все будет светло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380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88" y="2435989"/>
            <a:ext cx="6264696" cy="4027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анализируя богословско-педагогические труды отца Иоанна, мы констатируем глубокое внимание его к теме духовно-нравственного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поможет Господь Бог и нам, по молитвам святого праведного отца Иоанна Кронштадтского, душеспасительно совершать дело духовно-нравственного воспитания и обучения подрастающего поколения детей, чтобы возрастали чада во славу Божию, на благо Церкви, родителям на утешение, на пользу людям и нашему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348880"/>
            <a:ext cx="5544616" cy="1470025"/>
          </a:xfrm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работа может быть продемонстрирована: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Студентам теологического факультета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Педагогам школ и детских садов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Родителям обучающихся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3662" y="3326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Идеи о воспитании человека святого праведника  Иоанна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Кронштадтского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9996" y="11967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40526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(31) октября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1829—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 1908 (2 января 1909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Голоса времени. 18 июня — святой праведный Иоанн Кронштадтск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204864"/>
            <a:ext cx="3197510" cy="434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5" y="2204864"/>
            <a:ext cx="3340821" cy="434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4871" y="183290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памяти: 20 декабря (2 января), 1(14) июня</a:t>
            </a:r>
          </a:p>
        </p:txBody>
      </p:sp>
    </p:spTree>
    <p:extLst>
      <p:ext uri="{BB962C8B-B14F-4D97-AF65-F5344CB8AC3E}">
        <p14:creationId xmlns:p14="http://schemas.microsoft.com/office/powerpoint/2010/main" val="25484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49996" y="11967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11" name="AutoShape 4" descr="Голоса времени. 18 июня — святой праведный Иоанн Кронштадтск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66991"/>
            <a:ext cx="6390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«Родители </a:t>
            </a:r>
            <a:r>
              <a:rPr lang="ru-RU" sz="1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воспитатели! Остерегайте детей своих со всею заботливостью от капризов пред вами, иначе дети скоро забудут цену вашей любви, заразят своё сердце злобою, рано потеряют святую, искреннюю, горячую любовь сердца, а по достижении совершенного возраста горько будут жаловаться на то, что в юности слишком много лелеяли их, потворствовали капризам их сердца. Каприз – зародыш сердечной порчи, ржа сердца, моль любви, семя злобы, мерзость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Господу»</a:t>
            </a:r>
            <a:endParaRPr lang="ru-RU" sz="14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Святой праведный Иоанн Кронштадтский</a:t>
            </a:r>
            <a:endParaRPr lang="ru-RU" sz="14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2132856"/>
            <a:ext cx="3600400" cy="421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38542" cy="350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3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жизни святого праведного Иоанна Кронштадтского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385604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 smtClean="0">
                <a:latin typeface="Times New Roman"/>
                <a:ea typeface="Calibri"/>
              </a:rPr>
              <a:t>Святый</a:t>
            </a:r>
            <a:r>
              <a:rPr lang="ru-RU" sz="1600" dirty="0" smtClean="0">
                <a:latin typeface="Times New Roman"/>
                <a:ea typeface="Calibri"/>
              </a:rPr>
              <a:t> праведный отец наш Иоанн Кронштадтский Чудотворец, родился 19 октября 1829 года в селе Сура в семье бедного сельского дьячка Илии Сергиева и жены его Феодоры. </a:t>
            </a:r>
          </a:p>
          <a:p>
            <a:pPr marL="0" indent="0">
              <a:buNone/>
            </a:pPr>
            <a:r>
              <a:rPr lang="ru-RU" sz="1600" dirty="0">
                <a:latin typeface="Times New Roman"/>
                <a:ea typeface="Calibri"/>
              </a:rPr>
              <a:t>В 1839 году поступил своекоштным воспитанником в Архангельское приходское </a:t>
            </a:r>
            <a:r>
              <a:rPr lang="ru-RU" sz="1600" dirty="0" smtClean="0">
                <a:latin typeface="Times New Roman"/>
                <a:ea typeface="Calibri"/>
              </a:rPr>
              <a:t>училище</a:t>
            </a:r>
            <a:r>
              <a:rPr lang="ru-RU" sz="1600" dirty="0">
                <a:latin typeface="Times New Roman"/>
                <a:ea typeface="Calibri"/>
              </a:rPr>
              <a:t>. Перешёл в Архангельскую духовную семинарию, окончил её в 1851 </a:t>
            </a:r>
            <a:r>
              <a:rPr lang="ru-RU" sz="1600" dirty="0" smtClean="0">
                <a:latin typeface="Times New Roman"/>
                <a:ea typeface="Calibri"/>
              </a:rPr>
              <a:t>году и за успехи отправлен учиться на казённый счёт в Санкт-Петербургскую </a:t>
            </a:r>
            <a:r>
              <a:rPr lang="ru-RU" sz="1600" dirty="0">
                <a:latin typeface="Times New Roman"/>
                <a:ea typeface="Calibri"/>
              </a:rPr>
              <a:t>духовную академию, которую окончил в 1855 </a:t>
            </a:r>
            <a:r>
              <a:rPr lang="ru-RU" sz="1600" dirty="0" smtClean="0">
                <a:latin typeface="Times New Roman"/>
                <a:ea typeface="Calibri"/>
              </a:rPr>
              <a:t>году.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53453"/>
            <a:ext cx="4320480" cy="42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Юный о. Иоанн молится Богу по дороге в школу. 1900-е гг. Рис. Сергея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Животовского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3194" y="404664"/>
            <a:ext cx="4337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Иоанн увидел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сновидении, что он – священник, и служит в соборе, в котором до этого никогда не был. Вскоре увиденное в таинственном сне исполнилось наяву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88032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974" y="5425480"/>
            <a:ext cx="3687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праведный Иоанн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Кронштадский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жена-дочь настоятеля Кронштадтского собора –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 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Святой праведный Иоанн Кронштад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3162"/>
            <a:ext cx="3600400" cy="37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84661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года отец Иоанн прослужил в Андреевском соборе небольшого морского города Кронштадта, расположенного в отдалении от тогдашней столицы России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7"/>
            <a:ext cx="475252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5472608" cy="275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955985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45" y="1052736"/>
            <a:ext cx="415871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745663"/>
            <a:ext cx="6846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трудолюбия», построенный по инициативе Иоанна Кронштадтского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20" y="466033"/>
            <a:ext cx="8229600" cy="74135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воспитании человека…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0197" y="836712"/>
            <a:ext cx="6102424" cy="116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«Чему только в наших школах ни учили – одному лишь не учили: как бороться с грехом, хранить душу в чистоте, верности, любви и правде»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045" y="1844824"/>
            <a:ext cx="4400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отца Иоанна включала пастырское попечение о духовном воспитании жителей Кронштадта и всех обращающихся к нему за помощью,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гимназии и воскресных школах.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воспитательной деятельности отличались простотой и в то же время неповторимым своеобразием: это собственный пример его жизни, проповедь в храме, речи на светских мероприятиях, в школе, личные беседы, искренняя любовь его ко всем.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49" y="2030075"/>
            <a:ext cx="409757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8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1253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Зачетная работа по курсу «Основы православной педагогики» (2019-2020) Грищенко Екатерины Геннадьевны (воспитатель МБДОУ д/с № 15) </vt:lpstr>
      <vt:lpstr>Данная работа может быть продемонстрирована: - Студентам теологического факультета - Педагогам школ и детских садов - Родителям обучающихся </vt:lpstr>
      <vt:lpstr>Презентация PowerPoint</vt:lpstr>
      <vt:lpstr>Презентация PowerPoint</vt:lpstr>
      <vt:lpstr>Из жизни святого праведного Иоанна Кронштадтского </vt:lpstr>
      <vt:lpstr>Презентация PowerPoint</vt:lpstr>
      <vt:lpstr>Презентация PowerPoint</vt:lpstr>
      <vt:lpstr>Презентация PowerPoint</vt:lpstr>
      <vt:lpstr>О воспитании человека…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Отчетная работа по курсу «Основы православной педагогики» Грищенко Екатерины Геннадьевны (МБДОУ д/с № 15)</dc:title>
  <dc:creator>Катя</dc:creator>
  <cp:lastModifiedBy>Пользователь Windows</cp:lastModifiedBy>
  <cp:revision>30</cp:revision>
  <dcterms:created xsi:type="dcterms:W3CDTF">2020-04-26T07:41:32Z</dcterms:created>
  <dcterms:modified xsi:type="dcterms:W3CDTF">2020-05-08T07:28:06Z</dcterms:modified>
</cp:coreProperties>
</file>