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1"/>
  </p:notesMasterIdLst>
  <p:sldIdLst>
    <p:sldId id="256" r:id="rId3"/>
    <p:sldId id="257" r:id="rId4"/>
    <p:sldId id="269" r:id="rId5"/>
    <p:sldId id="273" r:id="rId6"/>
    <p:sldId id="274" r:id="rId7"/>
    <p:sldId id="271" r:id="rId8"/>
    <p:sldId id="258" r:id="rId9"/>
    <p:sldId id="275" r:id="rId10"/>
    <p:sldId id="276" r:id="rId11"/>
    <p:sldId id="279" r:id="rId12"/>
    <p:sldId id="282" r:id="rId13"/>
    <p:sldId id="278" r:id="rId14"/>
    <p:sldId id="283" r:id="rId15"/>
    <p:sldId id="284" r:id="rId16"/>
    <p:sldId id="286" r:id="rId17"/>
    <p:sldId id="277" r:id="rId18"/>
    <p:sldId id="285" r:id="rId19"/>
    <p:sldId id="287" r:id="rId20"/>
    <p:sldId id="288" r:id="rId21"/>
    <p:sldId id="290" r:id="rId22"/>
    <p:sldId id="289" r:id="rId23"/>
    <p:sldId id="291" r:id="rId24"/>
    <p:sldId id="294" r:id="rId25"/>
    <p:sldId id="292" r:id="rId26"/>
    <p:sldId id="295" r:id="rId27"/>
    <p:sldId id="293" r:id="rId28"/>
    <p:sldId id="296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 varScale="1">
        <p:scale>
          <a:sx n="58" d="100"/>
          <a:sy n="58" d="100"/>
        </p:scale>
        <p:origin x="8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2209E-8A4B-4C45-97EF-93DA68CEDD6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A53DC-DF06-48C6-B3C6-BE130C1DB27A}">
      <dgm:prSet phldrT="[Текст]"/>
      <dgm:spPr/>
      <dgm:t>
        <a:bodyPr/>
        <a:lstStyle/>
        <a:p>
          <a:r>
            <a:rPr lang="ru-RU" dirty="0" err="1" smtClean="0"/>
            <a:t>взаимо</a:t>
          </a:r>
          <a:endParaRPr lang="ru-RU" dirty="0"/>
        </a:p>
      </dgm:t>
    </dgm:pt>
    <dgm:pt modelId="{1657EEE5-8CD7-4B72-A314-B1562D4754F9}" type="parTrans" cxnId="{DD89951A-8FA1-44AB-8E48-8DE17830E027}">
      <dgm:prSet/>
      <dgm:spPr/>
      <dgm:t>
        <a:bodyPr/>
        <a:lstStyle/>
        <a:p>
          <a:endParaRPr lang="ru-RU"/>
        </a:p>
      </dgm:t>
    </dgm:pt>
    <dgm:pt modelId="{C54487CE-33FF-46BA-B00F-FD2087AEA299}" type="sibTrans" cxnId="{DD89951A-8FA1-44AB-8E48-8DE17830E027}">
      <dgm:prSet/>
      <dgm:spPr/>
      <dgm:t>
        <a:bodyPr/>
        <a:lstStyle/>
        <a:p>
          <a:endParaRPr lang="ru-RU"/>
        </a:p>
      </dgm:t>
    </dgm:pt>
    <dgm:pt modelId="{CB4CC305-9504-4DFE-8B54-479A6105ED09}">
      <dgm:prSet phldrT="[Текст]"/>
      <dgm:spPr/>
      <dgm:t>
        <a:bodyPr/>
        <a:lstStyle/>
        <a:p>
          <a:r>
            <a:rPr lang="ru-RU" dirty="0" smtClean="0"/>
            <a:t>Любовь</a:t>
          </a:r>
          <a:endParaRPr lang="ru-RU" dirty="0"/>
        </a:p>
      </dgm:t>
    </dgm:pt>
    <dgm:pt modelId="{A15F7813-1782-446C-9C5D-01D88BF1A06A}" type="parTrans" cxnId="{1CEF9063-1E43-4907-97CC-06D66F6AFA7D}">
      <dgm:prSet/>
      <dgm:spPr/>
      <dgm:t>
        <a:bodyPr/>
        <a:lstStyle/>
        <a:p>
          <a:endParaRPr lang="ru-RU"/>
        </a:p>
      </dgm:t>
    </dgm:pt>
    <dgm:pt modelId="{79EBE41F-1A4F-4AF2-9292-2076E12400E1}" type="sibTrans" cxnId="{1CEF9063-1E43-4907-97CC-06D66F6AFA7D}">
      <dgm:prSet/>
      <dgm:spPr/>
      <dgm:t>
        <a:bodyPr/>
        <a:lstStyle/>
        <a:p>
          <a:endParaRPr lang="ru-RU"/>
        </a:p>
      </dgm:t>
    </dgm:pt>
    <dgm:pt modelId="{1C1480E8-F668-4883-B6E0-3194A73851C5}">
      <dgm:prSet phldrT="[Текст]"/>
      <dgm:spPr/>
      <dgm:t>
        <a:bodyPr/>
        <a:lstStyle/>
        <a:p>
          <a:r>
            <a:rPr lang="ru-RU" dirty="0" smtClean="0"/>
            <a:t>Понимание</a:t>
          </a:r>
          <a:endParaRPr lang="ru-RU" dirty="0"/>
        </a:p>
      </dgm:t>
    </dgm:pt>
    <dgm:pt modelId="{9D085C78-DC37-42F9-BE4E-76DFED44AF5D}" type="parTrans" cxnId="{6B219DE5-A8CF-4941-8586-2F8DA9713D6C}">
      <dgm:prSet/>
      <dgm:spPr/>
      <dgm:t>
        <a:bodyPr/>
        <a:lstStyle/>
        <a:p>
          <a:endParaRPr lang="ru-RU"/>
        </a:p>
      </dgm:t>
    </dgm:pt>
    <dgm:pt modelId="{D48E1344-7506-479C-863D-907548DCBB2F}" type="sibTrans" cxnId="{6B219DE5-A8CF-4941-8586-2F8DA9713D6C}">
      <dgm:prSet/>
      <dgm:spPr/>
      <dgm:t>
        <a:bodyPr/>
        <a:lstStyle/>
        <a:p>
          <a:endParaRPr lang="ru-RU"/>
        </a:p>
      </dgm:t>
    </dgm:pt>
    <dgm:pt modelId="{DC0DFC8B-14B8-4519-84A5-9270D35F4B1E}">
      <dgm:prSet phldrT="[Текст]"/>
      <dgm:spPr/>
      <dgm:t>
        <a:bodyPr/>
        <a:lstStyle/>
        <a:p>
          <a:r>
            <a:rPr lang="ru-RU" dirty="0" smtClean="0"/>
            <a:t>Уважение </a:t>
          </a:r>
          <a:endParaRPr lang="ru-RU" dirty="0"/>
        </a:p>
      </dgm:t>
    </dgm:pt>
    <dgm:pt modelId="{CC256937-9A93-4DCC-ADAA-912EC500F6B0}" type="parTrans" cxnId="{70CBD104-6ABC-4A6F-8206-C2A250E2082C}">
      <dgm:prSet/>
      <dgm:spPr/>
      <dgm:t>
        <a:bodyPr/>
        <a:lstStyle/>
        <a:p>
          <a:endParaRPr lang="ru-RU"/>
        </a:p>
      </dgm:t>
    </dgm:pt>
    <dgm:pt modelId="{F1314C6A-374B-4C15-B671-27B43AF754F9}" type="sibTrans" cxnId="{70CBD104-6ABC-4A6F-8206-C2A250E2082C}">
      <dgm:prSet/>
      <dgm:spPr/>
      <dgm:t>
        <a:bodyPr/>
        <a:lstStyle/>
        <a:p>
          <a:endParaRPr lang="ru-RU"/>
        </a:p>
      </dgm:t>
    </dgm:pt>
    <dgm:pt modelId="{B25ECD01-4677-4CD0-80DF-5656FC5A8D89}">
      <dgm:prSet phldrT="[Текст]"/>
      <dgm:spPr/>
      <dgm:t>
        <a:bodyPr/>
        <a:lstStyle/>
        <a:p>
          <a:r>
            <a:rPr lang="ru-RU" dirty="0" smtClean="0"/>
            <a:t>Согласие </a:t>
          </a:r>
          <a:endParaRPr lang="ru-RU" dirty="0"/>
        </a:p>
      </dgm:t>
    </dgm:pt>
    <dgm:pt modelId="{5F1A4E50-DA49-460C-9F28-B600985DCABD}" type="parTrans" cxnId="{3518894A-2CF7-456D-8190-3B4D100C2088}">
      <dgm:prSet/>
      <dgm:spPr/>
      <dgm:t>
        <a:bodyPr/>
        <a:lstStyle/>
        <a:p>
          <a:endParaRPr lang="ru-RU"/>
        </a:p>
      </dgm:t>
    </dgm:pt>
    <dgm:pt modelId="{93881B64-D60A-4D23-BF78-44F4C55BD6FE}" type="sibTrans" cxnId="{3518894A-2CF7-456D-8190-3B4D100C2088}">
      <dgm:prSet/>
      <dgm:spPr/>
      <dgm:t>
        <a:bodyPr/>
        <a:lstStyle/>
        <a:p>
          <a:endParaRPr lang="ru-RU"/>
        </a:p>
      </dgm:t>
    </dgm:pt>
    <dgm:pt modelId="{2BAA41E9-CC8D-4DBD-8831-9BC04AF781E1}">
      <dgm:prSet phldrT="[Текст]"/>
      <dgm:spPr/>
      <dgm:t>
        <a:bodyPr/>
        <a:lstStyle/>
        <a:p>
          <a:r>
            <a:rPr lang="ru-RU" dirty="0" smtClean="0"/>
            <a:t>Выручка</a:t>
          </a:r>
          <a:endParaRPr lang="ru-RU" dirty="0"/>
        </a:p>
      </dgm:t>
    </dgm:pt>
    <dgm:pt modelId="{E1BF91A0-6C86-4337-A85F-14CE72E1D558}" type="parTrans" cxnId="{8D6A2E28-D8F4-405E-AB55-5290FBB28250}">
      <dgm:prSet/>
      <dgm:spPr/>
      <dgm:t>
        <a:bodyPr/>
        <a:lstStyle/>
        <a:p>
          <a:endParaRPr lang="ru-RU"/>
        </a:p>
      </dgm:t>
    </dgm:pt>
    <dgm:pt modelId="{F0BD3D52-AA6A-43D6-AB1A-B71C449D35FA}" type="sibTrans" cxnId="{8D6A2E28-D8F4-405E-AB55-5290FBB28250}">
      <dgm:prSet/>
      <dgm:spPr/>
      <dgm:t>
        <a:bodyPr/>
        <a:lstStyle/>
        <a:p>
          <a:endParaRPr lang="ru-RU"/>
        </a:p>
      </dgm:t>
    </dgm:pt>
    <dgm:pt modelId="{EDFF33A0-94ED-4026-9C32-198BCEDA8EE6}" type="pres">
      <dgm:prSet presAssocID="{A952209E-8A4B-4C45-97EF-93DA68CEDD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4EE3D-F8CF-42F5-A58E-077B2C4F5CC1}" type="pres">
      <dgm:prSet presAssocID="{78CA53DC-DF06-48C6-B3C6-BE130C1DB27A}" presName="root1" presStyleCnt="0"/>
      <dgm:spPr/>
    </dgm:pt>
    <dgm:pt modelId="{2728DC41-79F6-48C5-961D-17D44D7D11AB}" type="pres">
      <dgm:prSet presAssocID="{78CA53DC-DF06-48C6-B3C6-BE130C1DB27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EFB7F2-BB27-4705-8CF5-9D9C270C13E5}" type="pres">
      <dgm:prSet presAssocID="{78CA53DC-DF06-48C6-B3C6-BE130C1DB27A}" presName="level2hierChild" presStyleCnt="0"/>
      <dgm:spPr/>
    </dgm:pt>
    <dgm:pt modelId="{2933FF50-8550-42FB-A66E-84D10FC321A6}" type="pres">
      <dgm:prSet presAssocID="{A15F7813-1782-446C-9C5D-01D88BF1A06A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4ADF27D-995B-4D3A-9601-0B801A7F11A9}" type="pres">
      <dgm:prSet presAssocID="{A15F7813-1782-446C-9C5D-01D88BF1A06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D49A25E-4F1A-45C3-8BA7-47DEC8482561}" type="pres">
      <dgm:prSet presAssocID="{CB4CC305-9504-4DFE-8B54-479A6105ED09}" presName="root2" presStyleCnt="0"/>
      <dgm:spPr/>
    </dgm:pt>
    <dgm:pt modelId="{0869F1B3-6EF6-4DAB-BBAC-ACB8707C4E52}" type="pres">
      <dgm:prSet presAssocID="{CB4CC305-9504-4DFE-8B54-479A6105ED09}" presName="LevelTwoTextNode" presStyleLbl="node2" presStyleIdx="0" presStyleCnt="5" custLinFactY="-1579" custLinFactNeighborX="-58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E82A1-CCB5-45B4-84BF-1713F31AABAC}" type="pres">
      <dgm:prSet presAssocID="{CB4CC305-9504-4DFE-8B54-479A6105ED09}" presName="level3hierChild" presStyleCnt="0"/>
      <dgm:spPr/>
    </dgm:pt>
    <dgm:pt modelId="{EEA0F4D8-85B1-4B99-8AA5-173D19ED0A5F}" type="pres">
      <dgm:prSet presAssocID="{9D085C78-DC37-42F9-BE4E-76DFED44AF5D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BCBADC6-4C1E-49B0-92D5-5E6CB3F765DC}" type="pres">
      <dgm:prSet presAssocID="{9D085C78-DC37-42F9-BE4E-76DFED44AF5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2D00284-F954-46E3-B08B-46BBCAE3ECA3}" type="pres">
      <dgm:prSet presAssocID="{1C1480E8-F668-4883-B6E0-3194A73851C5}" presName="root2" presStyleCnt="0"/>
      <dgm:spPr/>
    </dgm:pt>
    <dgm:pt modelId="{523B0864-D934-4AC8-B87F-7A75540FCDDA}" type="pres">
      <dgm:prSet presAssocID="{1C1480E8-F668-4883-B6E0-3194A73851C5}" presName="LevelTwoTextNode" presStyleLbl="node2" presStyleIdx="1" presStyleCnt="5" custLinFactNeighborX="-1863" custLinFactNeighborY="-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B5C68-5F1B-4F75-8E41-0A8DB3732C2B}" type="pres">
      <dgm:prSet presAssocID="{1C1480E8-F668-4883-B6E0-3194A73851C5}" presName="level3hierChild" presStyleCnt="0"/>
      <dgm:spPr/>
    </dgm:pt>
    <dgm:pt modelId="{D69A7ED5-68AE-4DEF-BD7D-64D6A5A2C43B}" type="pres">
      <dgm:prSet presAssocID="{CC256937-9A93-4DCC-ADAA-912EC500F6B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9FACEAC0-D365-4F92-AA86-BA8006439E77}" type="pres">
      <dgm:prSet presAssocID="{CC256937-9A93-4DCC-ADAA-912EC500F6B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A60823A-FFE4-4B86-B3F7-83AE5C59DD6A}" type="pres">
      <dgm:prSet presAssocID="{DC0DFC8B-14B8-4519-84A5-9270D35F4B1E}" presName="root2" presStyleCnt="0"/>
      <dgm:spPr/>
    </dgm:pt>
    <dgm:pt modelId="{2E0B139D-F7B9-4351-921C-02A3E859B986}" type="pres">
      <dgm:prSet presAssocID="{DC0DFC8B-14B8-4519-84A5-9270D35F4B1E}" presName="LevelTwoTextNode" presStyleLbl="node2" presStyleIdx="2" presStyleCnt="5" custLinFactNeighborX="1049" custLinFactNeighborY="-19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B3A7E9-A17C-431F-A90B-B943B66F6B82}" type="pres">
      <dgm:prSet presAssocID="{DC0DFC8B-14B8-4519-84A5-9270D35F4B1E}" presName="level3hierChild" presStyleCnt="0"/>
      <dgm:spPr/>
    </dgm:pt>
    <dgm:pt modelId="{353F7F36-A370-4E87-97B4-BC2B5A925110}" type="pres">
      <dgm:prSet presAssocID="{5F1A4E50-DA49-460C-9F28-B600985DCABD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BD20C4AE-0FB0-4A7A-AC6C-F90CA6567A08}" type="pres">
      <dgm:prSet presAssocID="{5F1A4E50-DA49-460C-9F28-B600985DCAB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4D0B911-F0AF-425A-B137-CAB1EDCC28F5}" type="pres">
      <dgm:prSet presAssocID="{B25ECD01-4677-4CD0-80DF-5656FC5A8D89}" presName="root2" presStyleCnt="0"/>
      <dgm:spPr/>
    </dgm:pt>
    <dgm:pt modelId="{0FECAE21-0EE0-44A1-A265-8C220D9F1C81}" type="pres">
      <dgm:prSet presAssocID="{B25ECD01-4677-4CD0-80DF-5656FC5A8D89}" presName="LevelTwoTextNode" presStyleLbl="node2" presStyleIdx="3" presStyleCnt="5" custLinFactNeighborX="-1862" custLinFactNeighborY="-20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33A69-2697-4D72-AE0F-479BAE0B5555}" type="pres">
      <dgm:prSet presAssocID="{B25ECD01-4677-4CD0-80DF-5656FC5A8D89}" presName="level3hierChild" presStyleCnt="0"/>
      <dgm:spPr/>
    </dgm:pt>
    <dgm:pt modelId="{F2477FF1-6731-440A-BC8A-0A6124F97D5C}" type="pres">
      <dgm:prSet presAssocID="{E1BF91A0-6C86-4337-A85F-14CE72E1D55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E45E4D1-B1FB-48A9-AF22-07E1A5E73E6C}" type="pres">
      <dgm:prSet presAssocID="{E1BF91A0-6C86-4337-A85F-14CE72E1D55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70D8A9F-5630-489F-BE0B-9E69A1C6D3B2}" type="pres">
      <dgm:prSet presAssocID="{2BAA41E9-CC8D-4DBD-8831-9BC04AF781E1}" presName="root2" presStyleCnt="0"/>
      <dgm:spPr/>
    </dgm:pt>
    <dgm:pt modelId="{11A32AAE-C20B-4019-86EF-5A6AF68FAD8C}" type="pres">
      <dgm:prSet presAssocID="{2BAA41E9-CC8D-4DBD-8831-9BC04AF781E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37FB1A-6411-48A9-AC46-4D2DA88B4562}" type="pres">
      <dgm:prSet presAssocID="{2BAA41E9-CC8D-4DBD-8831-9BC04AF781E1}" presName="level3hierChild" presStyleCnt="0"/>
      <dgm:spPr/>
    </dgm:pt>
  </dgm:ptLst>
  <dgm:cxnLst>
    <dgm:cxn modelId="{BC1024D3-7DC9-46B2-AA46-9882F46BB3C2}" type="presOf" srcId="{78CA53DC-DF06-48C6-B3C6-BE130C1DB27A}" destId="{2728DC41-79F6-48C5-961D-17D44D7D11AB}" srcOrd="0" destOrd="0" presId="urn:microsoft.com/office/officeart/2008/layout/HorizontalMultiLevelHierarchy"/>
    <dgm:cxn modelId="{8D6A2E28-D8F4-405E-AB55-5290FBB28250}" srcId="{78CA53DC-DF06-48C6-B3C6-BE130C1DB27A}" destId="{2BAA41E9-CC8D-4DBD-8831-9BC04AF781E1}" srcOrd="4" destOrd="0" parTransId="{E1BF91A0-6C86-4337-A85F-14CE72E1D558}" sibTransId="{F0BD3D52-AA6A-43D6-AB1A-B71C449D35FA}"/>
    <dgm:cxn modelId="{A2B8443A-EDF0-4A8E-A916-BB45C66707CC}" type="presOf" srcId="{A952209E-8A4B-4C45-97EF-93DA68CEDD68}" destId="{EDFF33A0-94ED-4026-9C32-198BCEDA8EE6}" srcOrd="0" destOrd="0" presId="urn:microsoft.com/office/officeart/2008/layout/HorizontalMultiLevelHierarchy"/>
    <dgm:cxn modelId="{6B219DE5-A8CF-4941-8586-2F8DA9713D6C}" srcId="{78CA53DC-DF06-48C6-B3C6-BE130C1DB27A}" destId="{1C1480E8-F668-4883-B6E0-3194A73851C5}" srcOrd="1" destOrd="0" parTransId="{9D085C78-DC37-42F9-BE4E-76DFED44AF5D}" sibTransId="{D48E1344-7506-479C-863D-907548DCBB2F}"/>
    <dgm:cxn modelId="{80E14AA3-9AFB-41AD-8059-EEE16BB438B1}" type="presOf" srcId="{E1BF91A0-6C86-4337-A85F-14CE72E1D558}" destId="{6E45E4D1-B1FB-48A9-AF22-07E1A5E73E6C}" srcOrd="1" destOrd="0" presId="urn:microsoft.com/office/officeart/2008/layout/HorizontalMultiLevelHierarchy"/>
    <dgm:cxn modelId="{7EE81A36-D213-4723-98F5-03DC823E664D}" type="presOf" srcId="{CC256937-9A93-4DCC-ADAA-912EC500F6B0}" destId="{9FACEAC0-D365-4F92-AA86-BA8006439E77}" srcOrd="1" destOrd="0" presId="urn:microsoft.com/office/officeart/2008/layout/HorizontalMultiLevelHierarchy"/>
    <dgm:cxn modelId="{5CB735E9-B6AF-42DC-8A69-1637AF649C4C}" type="presOf" srcId="{CB4CC305-9504-4DFE-8B54-479A6105ED09}" destId="{0869F1B3-6EF6-4DAB-BBAC-ACB8707C4E52}" srcOrd="0" destOrd="0" presId="urn:microsoft.com/office/officeart/2008/layout/HorizontalMultiLevelHierarchy"/>
    <dgm:cxn modelId="{CC6484F5-0D97-490D-A0AD-03B9CE0E274D}" type="presOf" srcId="{5F1A4E50-DA49-460C-9F28-B600985DCABD}" destId="{353F7F36-A370-4E87-97B4-BC2B5A925110}" srcOrd="0" destOrd="0" presId="urn:microsoft.com/office/officeart/2008/layout/HorizontalMultiLevelHierarchy"/>
    <dgm:cxn modelId="{8D2EFD89-3AB9-4AFB-8F03-73D2DE2C93D6}" type="presOf" srcId="{A15F7813-1782-446C-9C5D-01D88BF1A06A}" destId="{2933FF50-8550-42FB-A66E-84D10FC321A6}" srcOrd="0" destOrd="0" presId="urn:microsoft.com/office/officeart/2008/layout/HorizontalMultiLevelHierarchy"/>
    <dgm:cxn modelId="{460A559D-9126-4B02-B4D7-718853DF6EEB}" type="presOf" srcId="{2BAA41E9-CC8D-4DBD-8831-9BC04AF781E1}" destId="{11A32AAE-C20B-4019-86EF-5A6AF68FAD8C}" srcOrd="0" destOrd="0" presId="urn:microsoft.com/office/officeart/2008/layout/HorizontalMultiLevelHierarchy"/>
    <dgm:cxn modelId="{9F1BED7C-1F40-4FB1-805C-C420354CA724}" type="presOf" srcId="{B25ECD01-4677-4CD0-80DF-5656FC5A8D89}" destId="{0FECAE21-0EE0-44A1-A265-8C220D9F1C81}" srcOrd="0" destOrd="0" presId="urn:microsoft.com/office/officeart/2008/layout/HorizontalMultiLevelHierarchy"/>
    <dgm:cxn modelId="{3518894A-2CF7-456D-8190-3B4D100C2088}" srcId="{78CA53DC-DF06-48C6-B3C6-BE130C1DB27A}" destId="{B25ECD01-4677-4CD0-80DF-5656FC5A8D89}" srcOrd="3" destOrd="0" parTransId="{5F1A4E50-DA49-460C-9F28-B600985DCABD}" sibTransId="{93881B64-D60A-4D23-BF78-44F4C55BD6FE}"/>
    <dgm:cxn modelId="{69A43717-03FE-46E6-AA5D-1A94AFBFB665}" type="presOf" srcId="{9D085C78-DC37-42F9-BE4E-76DFED44AF5D}" destId="{EBCBADC6-4C1E-49B0-92D5-5E6CB3F765DC}" srcOrd="1" destOrd="0" presId="urn:microsoft.com/office/officeart/2008/layout/HorizontalMultiLevelHierarchy"/>
    <dgm:cxn modelId="{505A3F04-75C5-4B5F-ABCE-92FF22947E40}" type="presOf" srcId="{1C1480E8-F668-4883-B6E0-3194A73851C5}" destId="{523B0864-D934-4AC8-B87F-7A75540FCDDA}" srcOrd="0" destOrd="0" presId="urn:microsoft.com/office/officeart/2008/layout/HorizontalMultiLevelHierarchy"/>
    <dgm:cxn modelId="{CD9C2A8E-4DD2-4D7E-A245-69FF58AD4003}" type="presOf" srcId="{E1BF91A0-6C86-4337-A85F-14CE72E1D558}" destId="{F2477FF1-6731-440A-BC8A-0A6124F97D5C}" srcOrd="0" destOrd="0" presId="urn:microsoft.com/office/officeart/2008/layout/HorizontalMultiLevelHierarchy"/>
    <dgm:cxn modelId="{2BA09CE2-30E0-4BAD-BCBD-3D321C656903}" type="presOf" srcId="{DC0DFC8B-14B8-4519-84A5-9270D35F4B1E}" destId="{2E0B139D-F7B9-4351-921C-02A3E859B986}" srcOrd="0" destOrd="0" presId="urn:microsoft.com/office/officeart/2008/layout/HorizontalMultiLevelHierarchy"/>
    <dgm:cxn modelId="{13FCDA62-7A42-4A1F-92A7-7BE79DDD6447}" type="presOf" srcId="{5F1A4E50-DA49-460C-9F28-B600985DCABD}" destId="{BD20C4AE-0FB0-4A7A-AC6C-F90CA6567A08}" srcOrd="1" destOrd="0" presId="urn:microsoft.com/office/officeart/2008/layout/HorizontalMultiLevelHierarchy"/>
    <dgm:cxn modelId="{1CEF9063-1E43-4907-97CC-06D66F6AFA7D}" srcId="{78CA53DC-DF06-48C6-B3C6-BE130C1DB27A}" destId="{CB4CC305-9504-4DFE-8B54-479A6105ED09}" srcOrd="0" destOrd="0" parTransId="{A15F7813-1782-446C-9C5D-01D88BF1A06A}" sibTransId="{79EBE41F-1A4F-4AF2-9292-2076E12400E1}"/>
    <dgm:cxn modelId="{EB1CB115-50E9-471A-89FE-863078D21300}" type="presOf" srcId="{CC256937-9A93-4DCC-ADAA-912EC500F6B0}" destId="{D69A7ED5-68AE-4DEF-BD7D-64D6A5A2C43B}" srcOrd="0" destOrd="0" presId="urn:microsoft.com/office/officeart/2008/layout/HorizontalMultiLevelHierarchy"/>
    <dgm:cxn modelId="{70CBD104-6ABC-4A6F-8206-C2A250E2082C}" srcId="{78CA53DC-DF06-48C6-B3C6-BE130C1DB27A}" destId="{DC0DFC8B-14B8-4519-84A5-9270D35F4B1E}" srcOrd="2" destOrd="0" parTransId="{CC256937-9A93-4DCC-ADAA-912EC500F6B0}" sibTransId="{F1314C6A-374B-4C15-B671-27B43AF754F9}"/>
    <dgm:cxn modelId="{A27FAA08-9135-4DD8-A9F3-5F2A5D797B47}" type="presOf" srcId="{9D085C78-DC37-42F9-BE4E-76DFED44AF5D}" destId="{EEA0F4D8-85B1-4B99-8AA5-173D19ED0A5F}" srcOrd="0" destOrd="0" presId="urn:microsoft.com/office/officeart/2008/layout/HorizontalMultiLevelHierarchy"/>
    <dgm:cxn modelId="{B7D548C0-8427-4338-94CD-3369751D0AB7}" type="presOf" srcId="{A15F7813-1782-446C-9C5D-01D88BF1A06A}" destId="{F4ADF27D-995B-4D3A-9601-0B801A7F11A9}" srcOrd="1" destOrd="0" presId="urn:microsoft.com/office/officeart/2008/layout/HorizontalMultiLevelHierarchy"/>
    <dgm:cxn modelId="{DD89951A-8FA1-44AB-8E48-8DE17830E027}" srcId="{A952209E-8A4B-4C45-97EF-93DA68CEDD68}" destId="{78CA53DC-DF06-48C6-B3C6-BE130C1DB27A}" srcOrd="0" destOrd="0" parTransId="{1657EEE5-8CD7-4B72-A314-B1562D4754F9}" sibTransId="{C54487CE-33FF-46BA-B00F-FD2087AEA299}"/>
    <dgm:cxn modelId="{55287E12-A5A4-45D3-9607-70A658F652FA}" type="presParOf" srcId="{EDFF33A0-94ED-4026-9C32-198BCEDA8EE6}" destId="{9E04EE3D-F8CF-42F5-A58E-077B2C4F5CC1}" srcOrd="0" destOrd="0" presId="urn:microsoft.com/office/officeart/2008/layout/HorizontalMultiLevelHierarchy"/>
    <dgm:cxn modelId="{4599B57D-A74C-483B-9DD6-14C010EC4F3A}" type="presParOf" srcId="{9E04EE3D-F8CF-42F5-A58E-077B2C4F5CC1}" destId="{2728DC41-79F6-48C5-961D-17D44D7D11AB}" srcOrd="0" destOrd="0" presId="urn:microsoft.com/office/officeart/2008/layout/HorizontalMultiLevelHierarchy"/>
    <dgm:cxn modelId="{D1275B0C-B4F2-4094-9BE6-F1E0210AE1B8}" type="presParOf" srcId="{9E04EE3D-F8CF-42F5-A58E-077B2C4F5CC1}" destId="{1BEFB7F2-BB27-4705-8CF5-9D9C270C13E5}" srcOrd="1" destOrd="0" presId="urn:microsoft.com/office/officeart/2008/layout/HorizontalMultiLevelHierarchy"/>
    <dgm:cxn modelId="{715E718D-3CED-4EA9-BCE2-A7CC9EF6E436}" type="presParOf" srcId="{1BEFB7F2-BB27-4705-8CF5-9D9C270C13E5}" destId="{2933FF50-8550-42FB-A66E-84D10FC321A6}" srcOrd="0" destOrd="0" presId="urn:microsoft.com/office/officeart/2008/layout/HorizontalMultiLevelHierarchy"/>
    <dgm:cxn modelId="{6F69804F-CA07-4267-9BE1-210A5DD4A246}" type="presParOf" srcId="{2933FF50-8550-42FB-A66E-84D10FC321A6}" destId="{F4ADF27D-995B-4D3A-9601-0B801A7F11A9}" srcOrd="0" destOrd="0" presId="urn:microsoft.com/office/officeart/2008/layout/HorizontalMultiLevelHierarchy"/>
    <dgm:cxn modelId="{460164D2-B653-486F-9477-F942BDFD7454}" type="presParOf" srcId="{1BEFB7F2-BB27-4705-8CF5-9D9C270C13E5}" destId="{1D49A25E-4F1A-45C3-8BA7-47DEC8482561}" srcOrd="1" destOrd="0" presId="urn:microsoft.com/office/officeart/2008/layout/HorizontalMultiLevelHierarchy"/>
    <dgm:cxn modelId="{E12CD4AE-D75A-4BF4-A4AB-88FBCA08F55B}" type="presParOf" srcId="{1D49A25E-4F1A-45C3-8BA7-47DEC8482561}" destId="{0869F1B3-6EF6-4DAB-BBAC-ACB8707C4E52}" srcOrd="0" destOrd="0" presId="urn:microsoft.com/office/officeart/2008/layout/HorizontalMultiLevelHierarchy"/>
    <dgm:cxn modelId="{BB5B084B-10FE-4E42-9E1F-45AC77DB40E3}" type="presParOf" srcId="{1D49A25E-4F1A-45C3-8BA7-47DEC8482561}" destId="{924E82A1-CCB5-45B4-84BF-1713F31AABAC}" srcOrd="1" destOrd="0" presId="urn:microsoft.com/office/officeart/2008/layout/HorizontalMultiLevelHierarchy"/>
    <dgm:cxn modelId="{5C379A0A-5A9F-414C-B27F-8D6247996329}" type="presParOf" srcId="{1BEFB7F2-BB27-4705-8CF5-9D9C270C13E5}" destId="{EEA0F4D8-85B1-4B99-8AA5-173D19ED0A5F}" srcOrd="2" destOrd="0" presId="urn:microsoft.com/office/officeart/2008/layout/HorizontalMultiLevelHierarchy"/>
    <dgm:cxn modelId="{CCA666E2-101C-47D7-8202-1EF35AE0DDA5}" type="presParOf" srcId="{EEA0F4D8-85B1-4B99-8AA5-173D19ED0A5F}" destId="{EBCBADC6-4C1E-49B0-92D5-5E6CB3F765DC}" srcOrd="0" destOrd="0" presId="urn:microsoft.com/office/officeart/2008/layout/HorizontalMultiLevelHierarchy"/>
    <dgm:cxn modelId="{A5A24266-0763-47F4-8D88-9D8206122159}" type="presParOf" srcId="{1BEFB7F2-BB27-4705-8CF5-9D9C270C13E5}" destId="{B2D00284-F954-46E3-B08B-46BBCAE3ECA3}" srcOrd="3" destOrd="0" presId="urn:microsoft.com/office/officeart/2008/layout/HorizontalMultiLevelHierarchy"/>
    <dgm:cxn modelId="{3763214B-9BA5-4BD3-950B-1CB4FCD046E2}" type="presParOf" srcId="{B2D00284-F954-46E3-B08B-46BBCAE3ECA3}" destId="{523B0864-D934-4AC8-B87F-7A75540FCDDA}" srcOrd="0" destOrd="0" presId="urn:microsoft.com/office/officeart/2008/layout/HorizontalMultiLevelHierarchy"/>
    <dgm:cxn modelId="{5F9C0236-6B46-43FA-8923-EEF75737F25E}" type="presParOf" srcId="{B2D00284-F954-46E3-B08B-46BBCAE3ECA3}" destId="{5CFB5C68-5F1B-4F75-8E41-0A8DB3732C2B}" srcOrd="1" destOrd="0" presId="urn:microsoft.com/office/officeart/2008/layout/HorizontalMultiLevelHierarchy"/>
    <dgm:cxn modelId="{20678B24-13DB-48D6-9F18-937A5109FA1D}" type="presParOf" srcId="{1BEFB7F2-BB27-4705-8CF5-9D9C270C13E5}" destId="{D69A7ED5-68AE-4DEF-BD7D-64D6A5A2C43B}" srcOrd="4" destOrd="0" presId="urn:microsoft.com/office/officeart/2008/layout/HorizontalMultiLevelHierarchy"/>
    <dgm:cxn modelId="{4EED81B5-B4C2-4B35-8B0A-2673A79B9362}" type="presParOf" srcId="{D69A7ED5-68AE-4DEF-BD7D-64D6A5A2C43B}" destId="{9FACEAC0-D365-4F92-AA86-BA8006439E77}" srcOrd="0" destOrd="0" presId="urn:microsoft.com/office/officeart/2008/layout/HorizontalMultiLevelHierarchy"/>
    <dgm:cxn modelId="{D15D07E9-23BB-47F8-BE80-0B0487E9E758}" type="presParOf" srcId="{1BEFB7F2-BB27-4705-8CF5-9D9C270C13E5}" destId="{FA60823A-FFE4-4B86-B3F7-83AE5C59DD6A}" srcOrd="5" destOrd="0" presId="urn:microsoft.com/office/officeart/2008/layout/HorizontalMultiLevelHierarchy"/>
    <dgm:cxn modelId="{57C208FE-E6F4-43D8-B57F-16ABAB706C5D}" type="presParOf" srcId="{FA60823A-FFE4-4B86-B3F7-83AE5C59DD6A}" destId="{2E0B139D-F7B9-4351-921C-02A3E859B986}" srcOrd="0" destOrd="0" presId="urn:microsoft.com/office/officeart/2008/layout/HorizontalMultiLevelHierarchy"/>
    <dgm:cxn modelId="{88A33601-B091-42CE-95F4-E4F070DDA62E}" type="presParOf" srcId="{FA60823A-FFE4-4B86-B3F7-83AE5C59DD6A}" destId="{53B3A7E9-A17C-431F-A90B-B943B66F6B82}" srcOrd="1" destOrd="0" presId="urn:microsoft.com/office/officeart/2008/layout/HorizontalMultiLevelHierarchy"/>
    <dgm:cxn modelId="{2419C828-02E2-4C81-B0F9-2BF17B46D777}" type="presParOf" srcId="{1BEFB7F2-BB27-4705-8CF5-9D9C270C13E5}" destId="{353F7F36-A370-4E87-97B4-BC2B5A925110}" srcOrd="6" destOrd="0" presId="urn:microsoft.com/office/officeart/2008/layout/HorizontalMultiLevelHierarchy"/>
    <dgm:cxn modelId="{670FEE98-654C-4D02-99CB-E6C62A01E223}" type="presParOf" srcId="{353F7F36-A370-4E87-97B4-BC2B5A925110}" destId="{BD20C4AE-0FB0-4A7A-AC6C-F90CA6567A08}" srcOrd="0" destOrd="0" presId="urn:microsoft.com/office/officeart/2008/layout/HorizontalMultiLevelHierarchy"/>
    <dgm:cxn modelId="{1E0C82D8-3180-4C34-B9EC-91EC1E709C8E}" type="presParOf" srcId="{1BEFB7F2-BB27-4705-8CF5-9D9C270C13E5}" destId="{34D0B911-F0AF-425A-B137-CAB1EDCC28F5}" srcOrd="7" destOrd="0" presId="urn:microsoft.com/office/officeart/2008/layout/HorizontalMultiLevelHierarchy"/>
    <dgm:cxn modelId="{A3D287E9-6077-4BA2-A758-9C166239C7BC}" type="presParOf" srcId="{34D0B911-F0AF-425A-B137-CAB1EDCC28F5}" destId="{0FECAE21-0EE0-44A1-A265-8C220D9F1C81}" srcOrd="0" destOrd="0" presId="urn:microsoft.com/office/officeart/2008/layout/HorizontalMultiLevelHierarchy"/>
    <dgm:cxn modelId="{2F2FDDC8-4537-442C-9139-95BF89BD9555}" type="presParOf" srcId="{34D0B911-F0AF-425A-B137-CAB1EDCC28F5}" destId="{02933A69-2697-4D72-AE0F-479BAE0B5555}" srcOrd="1" destOrd="0" presId="urn:microsoft.com/office/officeart/2008/layout/HorizontalMultiLevelHierarchy"/>
    <dgm:cxn modelId="{493A36C8-FB39-4FEC-B524-A11DFCE8190D}" type="presParOf" srcId="{1BEFB7F2-BB27-4705-8CF5-9D9C270C13E5}" destId="{F2477FF1-6731-440A-BC8A-0A6124F97D5C}" srcOrd="8" destOrd="0" presId="urn:microsoft.com/office/officeart/2008/layout/HorizontalMultiLevelHierarchy"/>
    <dgm:cxn modelId="{5BDE60AF-25BD-4F1D-9B29-250A39D46260}" type="presParOf" srcId="{F2477FF1-6731-440A-BC8A-0A6124F97D5C}" destId="{6E45E4D1-B1FB-48A9-AF22-07E1A5E73E6C}" srcOrd="0" destOrd="0" presId="urn:microsoft.com/office/officeart/2008/layout/HorizontalMultiLevelHierarchy"/>
    <dgm:cxn modelId="{092A1202-D7CE-4CC5-9C3B-F3E5B258F19E}" type="presParOf" srcId="{1BEFB7F2-BB27-4705-8CF5-9D9C270C13E5}" destId="{A70D8A9F-5630-489F-BE0B-9E69A1C6D3B2}" srcOrd="9" destOrd="0" presId="urn:microsoft.com/office/officeart/2008/layout/HorizontalMultiLevelHierarchy"/>
    <dgm:cxn modelId="{22748389-6A43-4E6A-AACB-7166048300F8}" type="presParOf" srcId="{A70D8A9F-5630-489F-BE0B-9E69A1C6D3B2}" destId="{11A32AAE-C20B-4019-86EF-5A6AF68FAD8C}" srcOrd="0" destOrd="0" presId="urn:microsoft.com/office/officeart/2008/layout/HorizontalMultiLevelHierarchy"/>
    <dgm:cxn modelId="{9379BB44-7F39-4C94-88C8-5E29B4017D05}" type="presParOf" srcId="{A70D8A9F-5630-489F-BE0B-9E69A1C6D3B2}" destId="{0D37FB1A-6411-48A9-AC46-4D2DA88B45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F1A31-FBCC-4027-9673-BF17864B92B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D5BDE-32F2-4007-8FE2-2F3D1FC8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9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3275A32-1CCD-435D-A5B6-7A6B3F127C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9D64C-84BC-4851-A27B-3D9083716E21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deti/pravoslavnoe-vospitanie-v-seme-osnova-lichnostnogo-stanovleniya-rebjonka" TargetMode="External"/><Relationship Id="rId2" Type="http://schemas.openxmlformats.org/officeDocument/2006/relationships/hyperlink" Target="http://uvv77.blogspot.ru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zbyka.ru/otechnik/Ioann_Zlatoust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560840" cy="6755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Зачетная работа по курсу:</a:t>
            </a:r>
            <a:br>
              <a:rPr lang="ru-RU" b="1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«Православная педагогика»</a:t>
            </a:r>
            <a:b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2019-2020 уч. год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560840" cy="2160240"/>
          </a:xfrm>
        </p:spPr>
        <p:txBody>
          <a:bodyPr>
            <a:normAutofit fontScale="62500" lnSpcReduction="20000"/>
          </a:bodyPr>
          <a:lstStyle/>
          <a:p>
            <a:r>
              <a:rPr lang="ru-RU" sz="58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Тема: «Православное воспитание </a:t>
            </a:r>
            <a:r>
              <a:rPr lang="ru-RU" sz="58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58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семье»</a:t>
            </a:r>
          </a:p>
          <a:p>
            <a:endParaRPr lang="ru-RU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выполнили: воспитатель Ткачева Л.В.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ЧДОУ «Православный детский сад «Рождественский»</a:t>
            </a:r>
          </a:p>
          <a:p>
            <a:r>
              <a:rPr lang="ru-RU" sz="2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к</a:t>
            </a:r>
            <a:r>
              <a:rPr lang="ru-RU" sz="2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орпус №3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0757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 православном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понимании это домашняя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ней начинается воспитание будущего поколения, закладываются основы мироощущения подрастающих детей.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они получают в семье, они пронесут через свою последующую жизнь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17" y="1916832"/>
            <a:ext cx="3966639" cy="337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Семья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–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это малая церковь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99" y="170080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Венчание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–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так в православии называется вступление в брак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14287" r="1" b="12610"/>
          <a:stretch/>
        </p:blipFill>
        <p:spPr>
          <a:xfrm>
            <a:off x="1115616" y="1600200"/>
            <a:ext cx="33772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семьи – Бог.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семью, является молитвенником и тружеником.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подчиняется мужу и Богу, заведует  домом и хозяйством.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послушны родителям и Богу.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798712" y="188640"/>
            <a:ext cx="5698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Духовная модель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православной семьи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ОДНКНР-5 класс\Илья_1и2\i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2" r="50000"/>
          <a:stretch>
            <a:fillRect/>
          </a:stretch>
        </p:blipFill>
        <p:spPr bwMode="auto">
          <a:xfrm>
            <a:off x="2555776" y="1628800"/>
            <a:ext cx="4641304" cy="4929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798712" y="188640"/>
            <a:ext cx="5698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Христианские понятия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121149"/>
              </p:ext>
            </p:extLst>
          </p:nvPr>
        </p:nvGraphicFramePr>
        <p:xfrm>
          <a:off x="683568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1798712" y="188640"/>
            <a:ext cx="5698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Семейные ценности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</a:t>
            </a:r>
            <a:r>
              <a:rPr lang="ru-RU" b="1" dirty="0" smtClean="0">
                <a:latin typeface="Garamond" panose="02020404030301010803" pitchFamily="18" charset="0"/>
              </a:rPr>
              <a:t>Воспитание детей –</a:t>
            </a:r>
          </a:p>
          <a:p>
            <a:pPr marL="0" indent="0">
              <a:buNone/>
            </a:pPr>
            <a:r>
              <a:rPr lang="ru-RU" b="1" dirty="0" smtClean="0">
                <a:latin typeface="Garamond" panose="02020404030301010803" pitchFamily="18" charset="0"/>
              </a:rPr>
              <a:t>           есть воспитание себя у них на глазах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698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Воспитание в семье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5508104" cy="367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2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568245"/>
            <a:ext cx="4330824" cy="49971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православных семьях особое отношение к детям.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– это дар Божий. 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в православных семьях детей очень любили, но старались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баловать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растили в строгости и трудолюбии, послушании родителям, не поощряли многословия (болтливости).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любовь и ласка были неразлучны со строгостью, о чём говорит пословица: «Которая рука по головке гладит, та и за вихор тянет».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же родители своей жизнью подавали детям пример.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83" y="1773238"/>
            <a:ext cx="3122996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698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Воспитание в семье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С детства в православной семье приучают :</a:t>
            </a:r>
          </a:p>
          <a:p>
            <a:pPr marL="265113" indent="-265113">
              <a:buFont typeface="Times New Roman" pitchFamily="16" charset="0"/>
              <a:buNone/>
              <a:defRPr/>
            </a:pPr>
            <a:r>
              <a:rPr lang="ru-RU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-    старшие дети должны уступать младшим, прислуживать им, если нужно,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младшие приучаются слушаться и смиряться перед старшими,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помогать друг другу.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 indent="361950">
              <a:buFont typeface="Times New Roman" pitchFamily="16" charset="0"/>
              <a:buNone/>
              <a:defRPr/>
            </a:pPr>
            <a:r>
              <a:rPr lang="ru-RU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Когда дети маленькие, они  очень легко соглашаются с таким порядком.</a:t>
            </a:r>
          </a:p>
          <a:p>
            <a:endParaRPr lang="ru-RU" dirty="0"/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698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Воспитание в семье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ОДНКНР-5 класс\Илья_1и2\i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7744" y="332656"/>
            <a:ext cx="5194920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Заповеди семьи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508548" y="332656"/>
            <a:ext cx="5194920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Заповеди семьи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ОДНКНР-5 класс\Илья_1и2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916832"/>
            <a:ext cx="5603743" cy="420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1675" y="1340768"/>
            <a:ext cx="5104005" cy="2892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2699792" y="332656"/>
            <a:ext cx="4725888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Целевая аудитория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https://socialpriluzie.rkomi.ru/system/attachments/uploads/000/202/261/original/s0Yf8lMWt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15" y="2204864"/>
            <a:ext cx="5392770" cy="381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508548" y="332656"/>
            <a:ext cx="5194920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Заповеди семьи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 descr="C:\Users\User\Desktop\ОДНКНР-5 класс\Илья_1и2\i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61" y="1988840"/>
            <a:ext cx="528672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508548" y="332656"/>
            <a:ext cx="5194920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Заповеди семьи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ОДНКНР-5 класс\Илья_1и2\semj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73" y="1772816"/>
            <a:ext cx="6415669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3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499176" cy="4497363"/>
          </a:xfrm>
        </p:spPr>
        <p:txBody>
          <a:bodyPr>
            <a:normAutofit lnSpcReduction="10000"/>
          </a:bodyPr>
          <a:lstStyle/>
          <a:p>
            <a:pPr marL="85725" indent="0">
              <a:lnSpc>
                <a:spcPct val="95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dirty="0">
                <a:latin typeface="Times New Roman" pitchFamily="16" charset="0"/>
                <a:ea typeface="Microsoft YaHei" charset="-122"/>
              </a:rPr>
              <a:t>Если каждый член семьи имеет свой участок работы, тогда в доме уют, тепло, гармония.</a:t>
            </a:r>
          </a:p>
          <a:p>
            <a:pPr marL="85725" indent="-85725">
              <a:lnSpc>
                <a:spcPct val="95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dirty="0">
                <a:latin typeface="Times New Roman" pitchFamily="16" charset="0"/>
                <a:ea typeface="Microsoft YaHei" charset="-122"/>
              </a:rPr>
              <a:t> Там, где все заботы по дому лежат на одних плечах, как правило, царят раздражение и непонимание. </a:t>
            </a:r>
          </a:p>
          <a:p>
            <a:pPr>
              <a:lnSpc>
                <a:spcPct val="95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dirty="0">
                <a:latin typeface="Times New Roman" pitchFamily="16" charset="0"/>
                <a:ea typeface="Microsoft YaHei" charset="-122"/>
              </a:rPr>
              <a:t> Дом вести – не бородой трясти.</a:t>
            </a:r>
          </a:p>
          <a:p>
            <a:pPr>
              <a:lnSpc>
                <a:spcPct val="95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dirty="0">
                <a:latin typeface="Times New Roman" pitchFamily="16" charset="0"/>
                <a:ea typeface="Microsoft YaHei" charset="-122"/>
              </a:rPr>
              <a:t> Согласие да лад – в семье клад.</a:t>
            </a:r>
          </a:p>
          <a:p>
            <a:pPr>
              <a:lnSpc>
                <a:spcPct val="95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dirty="0">
                <a:latin typeface="Times New Roman" pitchFamily="16" charset="0"/>
                <a:ea typeface="Microsoft YaHei" charset="-122"/>
              </a:rPr>
              <a:t> Согласную семью горе не берет.</a:t>
            </a:r>
            <a:endParaRPr lang="ru-RU" dirty="0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698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 семейном укладе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67856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Православная традиция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передается из поколения в поколение при появление ребенка в семье, он принимает обряд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КРЕЩЕНИЯ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 таинства крещения является одним из самых древних обрядов. Этот православный обряд является духовным рождением человека. С этого момента крещеный человек может принимать участие во всех остальных православных обрядах.</a:t>
            </a:r>
          </a:p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08" y="4366803"/>
            <a:ext cx="3481771" cy="2411127"/>
          </a:xfrm>
          <a:prstGeom prst="rect">
            <a:avLst/>
          </a:prstGeom>
        </p:spPr>
      </p:pic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2051720" y="138784"/>
            <a:ext cx="5698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Традиции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православной семьи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2" t="6951" r="1176" b="46850"/>
          <a:stretch/>
        </p:blipFill>
        <p:spPr>
          <a:xfrm>
            <a:off x="5570501" y="1564498"/>
            <a:ext cx="2097551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      </a:t>
            </a: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195736" y="105107"/>
            <a:ext cx="5482952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Традиции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православной семьи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51931" r="13583" b="1006"/>
          <a:stretch/>
        </p:blipFill>
        <p:spPr>
          <a:xfrm>
            <a:off x="2771800" y="4653136"/>
            <a:ext cx="4824536" cy="199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8" y="1600200"/>
            <a:ext cx="3473855" cy="278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4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ОДНКНР-5 класс\Илья_1и2\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893839" cy="479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2195736" y="105107"/>
            <a:ext cx="5482952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Напутствие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179903"/>
              </p:ext>
            </p:extLst>
          </p:nvPr>
        </p:nvGraphicFramePr>
        <p:xfrm>
          <a:off x="92075" y="92075"/>
          <a:ext cx="9461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Объект упаковщика для оболочки" showAsIcon="1" r:id="rId3" imgW="945360" imgH="464400" progId="Package">
                  <p:embed/>
                </p:oleObj>
              </mc:Choice>
              <mc:Fallback>
                <p:oleObj name="Объект упаковщика для оболочки" showAsIcon="1" r:id="rId3" imgW="945360" imgH="464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461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963067"/>
              </p:ext>
            </p:extLst>
          </p:nvPr>
        </p:nvGraphicFramePr>
        <p:xfrm>
          <a:off x="92075" y="92075"/>
          <a:ext cx="9461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Объект упаковщика для оболочки" showAsIcon="1" r:id="rId5" imgW="945360" imgH="464400" progId="Package">
                  <p:embed/>
                </p:oleObj>
              </mc:Choice>
              <mc:Fallback>
                <p:oleObj name="Объект упаковщика для оболочки" showAsIcon="1" r:id="rId5" imgW="945360" imgH="464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461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User\Desktop\ОДНКНР-5 класс\Илья_1и2\b65be27c394cefc2a006e2b3862493a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7291541" cy="395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hlinkClick r:id="rId2"/>
              </a:rPr>
              <a:t>http://uvv77.blogspot.ru</a:t>
            </a:r>
            <a:r>
              <a:rPr lang="en-US" b="1" i="1" dirty="0" smtClean="0">
                <a:hlinkClick r:id="rId2"/>
              </a:rPr>
              <a:t>/</a:t>
            </a:r>
            <a:r>
              <a:rPr lang="ru-RU" b="1" i="1" dirty="0" smtClean="0"/>
              <a:t> - шаблон</a:t>
            </a:r>
            <a:endParaRPr lang="en-US" b="1" i="1" dirty="0"/>
          </a:p>
          <a:p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ru-RU" u="sng" dirty="0" smtClean="0">
                <a:hlinkClick r:id="rId3"/>
              </a:rPr>
              <a:t>azbyka.ru/deti/pravoslavnoe-vospitanie-v-seme-osnova-lichnostnogo-stanovleniya-rebjonka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htmlhttp://wordyou.ru/277508-prazdnik-svyataya-troica-v-2017-godu-kakogo-chisla-data-pravoslavnogo-prazdnika-kak-prazdnovali-ranshe-kak-prazdnuyut-sejchas.html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alt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Интернет-ресурсы: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  </a:t>
            </a:r>
            <a:endParaRPr lang="ru-RU" sz="6600" dirty="0"/>
          </a:p>
        </p:txBody>
      </p:sp>
      <p:pic>
        <p:nvPicPr>
          <p:cNvPr id="6146" name="Picture 2" descr="https://brothersofthebook.com/wp-content/uploads/2018/02/12-13-OT-Jesus-coming-in-the-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574"/>
            <a:ext cx="8027876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3874051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Храни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ас Бог!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Понятие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СЕМЬЯ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Функции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семьи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Семейные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отношения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Духовная модель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православной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семьи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Христианские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понятия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Семейные ценности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Воспитание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семье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Заповеди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семьи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Традиции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православной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семьи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Напутствие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3308598" y="260648"/>
            <a:ext cx="3069704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endParaRPr lang="ru-RU" sz="11700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r>
              <a:rPr lang="ru-RU" sz="16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Содержание</a:t>
            </a:r>
            <a:r>
              <a:rPr lang="ru-RU" sz="1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:</a:t>
            </a:r>
            <a:br>
              <a:rPr lang="ru-RU" sz="1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1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/>
              <a:t>«</a:t>
            </a:r>
            <a:r>
              <a:rPr lang="ru-RU" sz="2800" i="1" dirty="0"/>
              <a:t>Родителям следует думать не о том, как бы сделать детей богатыми серебром и золотом, а о том, как бы они стали всех богаче благочестием, мудростью и стяжанием добродетели</a:t>
            </a:r>
            <a:r>
              <a:rPr lang="ru-RU" sz="2800" i="1" dirty="0" smtClean="0"/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Святитель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Иоанн Златоуст, святитель"/>
              </a:rPr>
              <a:t>Иоанн Златоуст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270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374" b="2564"/>
          <a:stretch/>
        </p:blipFill>
        <p:spPr bwMode="auto">
          <a:xfrm>
            <a:off x="1078874" y="620688"/>
            <a:ext cx="738155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84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76" y="3758419"/>
            <a:ext cx="1819048" cy="209524"/>
          </a:xfrm>
        </p:spPr>
      </p:pic>
      <p:pic>
        <p:nvPicPr>
          <p:cNvPr id="4" name="Picture 2" descr="C:\Users\User\Desktop\ОДНКНР-5 класс\Илья_1и2\i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1679"/>
            <a:ext cx="6336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39752" y="260648"/>
            <a:ext cx="4968552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Поучения о семье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308176" cy="45259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88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Семья́ — социальный институт, базовая ячейка общества.</a:t>
            </a:r>
          </a:p>
          <a:p>
            <a:pPr>
              <a:lnSpc>
                <a:spcPct val="90000"/>
              </a:lnSpc>
              <a:spcAft>
                <a:spcPts val="1888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принадлежит </a:t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важнейшим общественным ценностям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608389" cy="307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192688" cy="11569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Понятие СЕМЬЯ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75" y="4869160"/>
            <a:ext cx="2952328" cy="1610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196752"/>
            <a:ext cx="4038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1. Обеспечивает продолжение человеческого рода</a:t>
            </a:r>
            <a:r>
              <a:rPr lang="ru-RU" altLang="ru-RU" dirty="0">
                <a:latin typeface="Times New Roman" panose="02020603050405020304" pitchFamily="18" charset="0"/>
              </a:rPr>
              <a:t>.</a:t>
            </a:r>
            <a:br>
              <a:rPr lang="ru-RU" altLang="ru-RU" dirty="0">
                <a:latin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2</a:t>
            </a:r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. Берет на себя воспитание детей</a:t>
            </a:r>
            <a:r>
              <a:rPr lang="ru-RU" altLang="ru-RU" dirty="0">
                <a:latin typeface="Times New Roman" panose="02020603050405020304" pitchFamily="18" charset="0"/>
              </a:rPr>
              <a:t>.</a:t>
            </a:r>
            <a:br>
              <a:rPr lang="ru-RU" altLang="ru-RU" dirty="0">
                <a:latin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3</a:t>
            </a:r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. Удовлетворяет потребности человека в любви и взаимопомощи</a:t>
            </a:r>
            <a:r>
              <a:rPr lang="ru-RU" altLang="ru-RU" dirty="0">
                <a:latin typeface="Times New Roman" panose="02020603050405020304" pitchFamily="18" charset="0"/>
              </a:rPr>
              <a:t>.</a:t>
            </a:r>
            <a:br>
              <a:rPr lang="ru-RU" altLang="ru-RU" dirty="0">
                <a:latin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4</a:t>
            </a:r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. Играет важную роль в организации домашнего хозяйства, ведения семейного бюджета.</a:t>
            </a:r>
            <a:r>
              <a:rPr lang="ru-RU" altLang="ru-RU" dirty="0">
                <a:latin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5</a:t>
            </a:r>
            <a:r>
              <a:rPr lang="ru-RU" altLang="ru-RU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. Выполняя эти функции, семья придает устойчивость и стабильность обществу.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66" y="1700808"/>
            <a:ext cx="40386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192688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Функции семьи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916832"/>
            <a:ext cx="4038600" cy="4525963"/>
          </a:xfrm>
        </p:spPr>
        <p:txBody>
          <a:bodyPr/>
          <a:lstStyle/>
          <a:p>
            <a:pPr>
              <a:spcAft>
                <a:spcPts val="1888"/>
              </a:spcAft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супружеские отношения,</a:t>
            </a:r>
          </a:p>
          <a:p>
            <a:pPr>
              <a:spcAft>
                <a:spcPts val="1888"/>
              </a:spcAft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отношения родители - дети, </a:t>
            </a:r>
          </a:p>
          <a:p>
            <a:pPr>
              <a:spcAft>
                <a:spcPts val="1888"/>
              </a:spcAft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отношения с родственниками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7138" r="12737" b="14410"/>
          <a:stretch/>
        </p:blipFill>
        <p:spPr>
          <a:xfrm>
            <a:off x="5007629" y="1988840"/>
            <a:ext cx="3987018" cy="313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192688" cy="11569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Семейные отношения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1085</TotalTime>
  <Words>530</Words>
  <Application>Microsoft Office PowerPoint</Application>
  <PresentationFormat>Экран (4:3)</PresentationFormat>
  <Paragraphs>94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Microsoft YaHei</vt:lpstr>
      <vt:lpstr>Yu Gothic UI Semibold</vt:lpstr>
      <vt:lpstr>Arial</vt:lpstr>
      <vt:lpstr>Calibri</vt:lpstr>
      <vt:lpstr>Garamond</vt:lpstr>
      <vt:lpstr>Monotype Corsiva</vt:lpstr>
      <vt:lpstr>Times New Roman</vt:lpstr>
      <vt:lpstr>Тема13</vt:lpstr>
      <vt:lpstr>Тема12</vt:lpstr>
      <vt:lpstr>Объект упаковщика для оболочки</vt:lpstr>
      <vt:lpstr>Зачетная работа по курсу: «Православная педагогика» 2019-2020 уч. год</vt:lpstr>
      <vt:lpstr>Целевая аудитория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СЕМЬЯ</vt:lpstr>
      <vt:lpstr>Функции семьи</vt:lpstr>
      <vt:lpstr>Семейные отношения</vt:lpstr>
      <vt:lpstr>Семья – это малая церковь</vt:lpstr>
      <vt:lpstr>Венчание – так в православии называется вступление в брак</vt:lpstr>
      <vt:lpstr>Духовная модель  православной семьи</vt:lpstr>
      <vt:lpstr>Христианские понятия</vt:lpstr>
      <vt:lpstr>Семейные ценности</vt:lpstr>
      <vt:lpstr>Воспитание в семье</vt:lpstr>
      <vt:lpstr>Воспитание в семье</vt:lpstr>
      <vt:lpstr>Воспитание в семье</vt:lpstr>
      <vt:lpstr>Заповеди семьи</vt:lpstr>
      <vt:lpstr>Заповеди семьи</vt:lpstr>
      <vt:lpstr>Заповеди семьи</vt:lpstr>
      <vt:lpstr>Заповеди семьи</vt:lpstr>
      <vt:lpstr>О семейном укладе</vt:lpstr>
      <vt:lpstr>Традиции  православной семьи</vt:lpstr>
      <vt:lpstr>Традиции  православной семьи</vt:lpstr>
      <vt:lpstr>Напутствие</vt:lpstr>
      <vt:lpstr>Презентация PowerPoint</vt:lpstr>
      <vt:lpstr>Интернет-ресурсы: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Пользователь Windows</cp:lastModifiedBy>
  <cp:revision>42</cp:revision>
  <dcterms:created xsi:type="dcterms:W3CDTF">2016-06-03T19:18:24Z</dcterms:created>
  <dcterms:modified xsi:type="dcterms:W3CDTF">2020-05-29T06:39:06Z</dcterms:modified>
</cp:coreProperties>
</file>